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304" r:id="rId2"/>
    <p:sldId id="257" r:id="rId3"/>
    <p:sldId id="294" r:id="rId4"/>
    <p:sldId id="303" r:id="rId5"/>
    <p:sldId id="258" r:id="rId6"/>
    <p:sldId id="295" r:id="rId7"/>
    <p:sldId id="301" r:id="rId8"/>
    <p:sldId id="296" r:id="rId9"/>
    <p:sldId id="256" r:id="rId10"/>
    <p:sldId id="300" r:id="rId11"/>
    <p:sldId id="306" r:id="rId1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0233" autoAdjust="0"/>
  </p:normalViewPr>
  <p:slideViewPr>
    <p:cSldViewPr snapToGrid="0">
      <p:cViewPr varScale="1">
        <p:scale>
          <a:sx n="48" d="100"/>
          <a:sy n="48" d="100"/>
        </p:scale>
        <p:origin x="155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A572530-11DF-4A19-9E8B-C93C8BD233CE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12877A09-D83B-4453-9B29-E021C4E33F24}">
      <dgm:prSet phldrT="[Texte]"/>
      <dgm:spPr/>
      <dgm:t>
        <a:bodyPr/>
        <a:lstStyle/>
        <a:p>
          <a:r>
            <a:rPr lang="fr-FR" dirty="0"/>
            <a:t>3 grands bénéfices</a:t>
          </a:r>
        </a:p>
      </dgm:t>
    </dgm:pt>
    <dgm:pt modelId="{613EEC06-601E-4F36-9D8F-D01385374690}" type="parTrans" cxnId="{09F651BA-8B2D-427D-B8B9-A8E0E9323D14}">
      <dgm:prSet/>
      <dgm:spPr/>
      <dgm:t>
        <a:bodyPr/>
        <a:lstStyle/>
        <a:p>
          <a:endParaRPr lang="fr-FR"/>
        </a:p>
      </dgm:t>
    </dgm:pt>
    <dgm:pt modelId="{B8716029-ACC7-4627-84CD-F2FCD7FA09B0}" type="sibTrans" cxnId="{09F651BA-8B2D-427D-B8B9-A8E0E9323D14}">
      <dgm:prSet/>
      <dgm:spPr/>
      <dgm:t>
        <a:bodyPr/>
        <a:lstStyle/>
        <a:p>
          <a:endParaRPr lang="fr-FR"/>
        </a:p>
      </dgm:t>
    </dgm:pt>
    <dgm:pt modelId="{235E45A5-3AC9-43D9-BC57-5ADF79841B09}">
      <dgm:prSet phldrT="[Texte]"/>
      <dgm:spPr/>
      <dgm:t>
        <a:bodyPr/>
        <a:lstStyle/>
        <a:p>
          <a:r>
            <a:rPr lang="fr-FR" dirty="0"/>
            <a:t>Amélioration de la résolution de problème</a:t>
          </a:r>
        </a:p>
      </dgm:t>
    </dgm:pt>
    <dgm:pt modelId="{B2D6C048-F523-4CEC-AE3E-D1E96667DE7B}" type="parTrans" cxnId="{D34B2642-86AE-4A9C-A98B-52FC2969FAC8}">
      <dgm:prSet/>
      <dgm:spPr/>
      <dgm:t>
        <a:bodyPr/>
        <a:lstStyle/>
        <a:p>
          <a:endParaRPr lang="fr-FR"/>
        </a:p>
      </dgm:t>
    </dgm:pt>
    <dgm:pt modelId="{D24C071B-2F1A-4D20-B3BB-5C7F3E60D4BB}" type="sibTrans" cxnId="{D34B2642-86AE-4A9C-A98B-52FC2969FAC8}">
      <dgm:prSet/>
      <dgm:spPr/>
      <dgm:t>
        <a:bodyPr/>
        <a:lstStyle/>
        <a:p>
          <a:endParaRPr lang="fr-FR"/>
        </a:p>
      </dgm:t>
    </dgm:pt>
    <dgm:pt modelId="{D6A76CDF-FAFE-4941-B07D-5DAD1C5CF5FC}">
      <dgm:prSet phldrT="[Texte]"/>
      <dgm:spPr/>
      <dgm:t>
        <a:bodyPr/>
        <a:lstStyle/>
        <a:p>
          <a:r>
            <a:rPr lang="fr-FR" dirty="0"/>
            <a:t>Amélioration de l’exactitude (diminution du taux d’erreurs d’inattention)  et de la rapidité d’exécution</a:t>
          </a:r>
        </a:p>
      </dgm:t>
    </dgm:pt>
    <dgm:pt modelId="{6F788A32-AE2C-4522-986F-F706B2137E46}" type="parTrans" cxnId="{EED153CC-9C4B-49CE-9456-6A49EF8BA715}">
      <dgm:prSet/>
      <dgm:spPr/>
      <dgm:t>
        <a:bodyPr/>
        <a:lstStyle/>
        <a:p>
          <a:endParaRPr lang="fr-FR"/>
        </a:p>
      </dgm:t>
    </dgm:pt>
    <dgm:pt modelId="{A9738DA1-16E0-4F70-B29A-467A3B244E81}" type="sibTrans" cxnId="{EED153CC-9C4B-49CE-9456-6A49EF8BA715}">
      <dgm:prSet/>
      <dgm:spPr/>
      <dgm:t>
        <a:bodyPr/>
        <a:lstStyle/>
        <a:p>
          <a:endParaRPr lang="fr-FR"/>
        </a:p>
      </dgm:t>
    </dgm:pt>
    <dgm:pt modelId="{E0C7BF6C-CA7F-46DD-96F3-7EFF83B30BF2}">
      <dgm:prSet phldrT="[Texte]"/>
      <dgm:spPr/>
      <dgm:t>
        <a:bodyPr/>
        <a:lstStyle/>
        <a:p>
          <a:r>
            <a:rPr lang="fr-FR" dirty="0"/>
            <a:t>Effets aigus (immédiats) et chroniques (à long terme)</a:t>
          </a:r>
        </a:p>
      </dgm:t>
    </dgm:pt>
    <dgm:pt modelId="{2D559DDB-D8A7-4CC7-BFE2-30B990CC3059}" type="parTrans" cxnId="{9E36A5B0-2DA0-4D3E-AFB6-B4837127BCD8}">
      <dgm:prSet/>
      <dgm:spPr/>
      <dgm:t>
        <a:bodyPr/>
        <a:lstStyle/>
        <a:p>
          <a:endParaRPr lang="fr-FR"/>
        </a:p>
      </dgm:t>
    </dgm:pt>
    <dgm:pt modelId="{B6A44FF2-3220-4B59-AF62-5A49E4727977}" type="sibTrans" cxnId="{9E36A5B0-2DA0-4D3E-AFB6-B4837127BCD8}">
      <dgm:prSet/>
      <dgm:spPr/>
      <dgm:t>
        <a:bodyPr/>
        <a:lstStyle/>
        <a:p>
          <a:endParaRPr lang="fr-FR"/>
        </a:p>
      </dgm:t>
    </dgm:pt>
    <dgm:pt modelId="{FCE1CB98-6495-4689-B832-57B17EB7EB0E}" type="pres">
      <dgm:prSet presAssocID="{FA572530-11DF-4A19-9E8B-C93C8BD233C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9BA3EA47-69DB-4116-955E-531526FF6A1F}" type="pres">
      <dgm:prSet presAssocID="{12877A09-D83B-4453-9B29-E021C4E33F24}" presName="hierRoot1" presStyleCnt="0">
        <dgm:presLayoutVars>
          <dgm:hierBranch val="init"/>
        </dgm:presLayoutVars>
      </dgm:prSet>
      <dgm:spPr/>
    </dgm:pt>
    <dgm:pt modelId="{DC15632D-F971-4C4F-9BEB-7FC31CC245D8}" type="pres">
      <dgm:prSet presAssocID="{12877A09-D83B-4453-9B29-E021C4E33F24}" presName="rootComposite1" presStyleCnt="0"/>
      <dgm:spPr/>
    </dgm:pt>
    <dgm:pt modelId="{5A899049-DBAD-4E8B-A389-4F467DC13893}" type="pres">
      <dgm:prSet presAssocID="{12877A09-D83B-4453-9B29-E021C4E33F24}" presName="rootText1" presStyleLbl="node0" presStyleIdx="0" presStyleCnt="1">
        <dgm:presLayoutVars>
          <dgm:chPref val="3"/>
        </dgm:presLayoutVars>
      </dgm:prSet>
      <dgm:spPr/>
    </dgm:pt>
    <dgm:pt modelId="{F7B59704-18AA-4F0D-BAF1-50C20EFAF7BE}" type="pres">
      <dgm:prSet presAssocID="{12877A09-D83B-4453-9B29-E021C4E33F24}" presName="rootConnector1" presStyleLbl="node1" presStyleIdx="0" presStyleCnt="0"/>
      <dgm:spPr/>
    </dgm:pt>
    <dgm:pt modelId="{B05D2B6A-E031-4F72-960C-C98FE1E9E28A}" type="pres">
      <dgm:prSet presAssocID="{12877A09-D83B-4453-9B29-E021C4E33F24}" presName="hierChild2" presStyleCnt="0"/>
      <dgm:spPr/>
    </dgm:pt>
    <dgm:pt modelId="{162E251B-578D-4C75-A691-2BEE3D103CAD}" type="pres">
      <dgm:prSet presAssocID="{B2D6C048-F523-4CEC-AE3E-D1E96667DE7B}" presName="Name37" presStyleLbl="parChTrans1D2" presStyleIdx="0" presStyleCnt="3"/>
      <dgm:spPr/>
    </dgm:pt>
    <dgm:pt modelId="{41A34B59-27D9-4C19-AA7A-019A6C5393F3}" type="pres">
      <dgm:prSet presAssocID="{235E45A5-3AC9-43D9-BC57-5ADF79841B09}" presName="hierRoot2" presStyleCnt="0">
        <dgm:presLayoutVars>
          <dgm:hierBranch val="init"/>
        </dgm:presLayoutVars>
      </dgm:prSet>
      <dgm:spPr/>
    </dgm:pt>
    <dgm:pt modelId="{47887990-DD51-44B7-8822-B7D6110CC1EA}" type="pres">
      <dgm:prSet presAssocID="{235E45A5-3AC9-43D9-BC57-5ADF79841B09}" presName="rootComposite" presStyleCnt="0"/>
      <dgm:spPr/>
    </dgm:pt>
    <dgm:pt modelId="{DC181486-1032-479E-B9E3-62BDBA8D3704}" type="pres">
      <dgm:prSet presAssocID="{235E45A5-3AC9-43D9-BC57-5ADF79841B09}" presName="rootText" presStyleLbl="node2" presStyleIdx="0" presStyleCnt="3">
        <dgm:presLayoutVars>
          <dgm:chPref val="3"/>
        </dgm:presLayoutVars>
      </dgm:prSet>
      <dgm:spPr/>
    </dgm:pt>
    <dgm:pt modelId="{DABA00F0-A8C5-4CDF-BC88-BEBCB57FA967}" type="pres">
      <dgm:prSet presAssocID="{235E45A5-3AC9-43D9-BC57-5ADF79841B09}" presName="rootConnector" presStyleLbl="node2" presStyleIdx="0" presStyleCnt="3"/>
      <dgm:spPr/>
    </dgm:pt>
    <dgm:pt modelId="{1F62C524-1954-4AB3-B12A-D28B3AE2488D}" type="pres">
      <dgm:prSet presAssocID="{235E45A5-3AC9-43D9-BC57-5ADF79841B09}" presName="hierChild4" presStyleCnt="0"/>
      <dgm:spPr/>
    </dgm:pt>
    <dgm:pt modelId="{BCB897A5-C2F5-4202-8C48-2CAA2F5C68DC}" type="pres">
      <dgm:prSet presAssocID="{235E45A5-3AC9-43D9-BC57-5ADF79841B09}" presName="hierChild5" presStyleCnt="0"/>
      <dgm:spPr/>
    </dgm:pt>
    <dgm:pt modelId="{4F17D131-9188-4FB2-89D5-4C644594A421}" type="pres">
      <dgm:prSet presAssocID="{6F788A32-AE2C-4522-986F-F706B2137E46}" presName="Name37" presStyleLbl="parChTrans1D2" presStyleIdx="1" presStyleCnt="3"/>
      <dgm:spPr/>
    </dgm:pt>
    <dgm:pt modelId="{2DE31EB1-93AD-4639-B985-68BB318BF9F7}" type="pres">
      <dgm:prSet presAssocID="{D6A76CDF-FAFE-4941-B07D-5DAD1C5CF5FC}" presName="hierRoot2" presStyleCnt="0">
        <dgm:presLayoutVars>
          <dgm:hierBranch val="init"/>
        </dgm:presLayoutVars>
      </dgm:prSet>
      <dgm:spPr/>
    </dgm:pt>
    <dgm:pt modelId="{AC5FD33F-45CA-4826-93AB-E2EB874F009F}" type="pres">
      <dgm:prSet presAssocID="{D6A76CDF-FAFE-4941-B07D-5DAD1C5CF5FC}" presName="rootComposite" presStyleCnt="0"/>
      <dgm:spPr/>
    </dgm:pt>
    <dgm:pt modelId="{F04FC7FD-29DA-4F00-8C3E-505774A8CF9C}" type="pres">
      <dgm:prSet presAssocID="{D6A76CDF-FAFE-4941-B07D-5DAD1C5CF5FC}" presName="rootText" presStyleLbl="node2" presStyleIdx="1" presStyleCnt="3">
        <dgm:presLayoutVars>
          <dgm:chPref val="3"/>
        </dgm:presLayoutVars>
      </dgm:prSet>
      <dgm:spPr/>
    </dgm:pt>
    <dgm:pt modelId="{760F9D87-A134-4EE1-B875-23CE10703C21}" type="pres">
      <dgm:prSet presAssocID="{D6A76CDF-FAFE-4941-B07D-5DAD1C5CF5FC}" presName="rootConnector" presStyleLbl="node2" presStyleIdx="1" presStyleCnt="3"/>
      <dgm:spPr/>
    </dgm:pt>
    <dgm:pt modelId="{EF6418D2-017C-43E2-B299-AC8727A15A95}" type="pres">
      <dgm:prSet presAssocID="{D6A76CDF-FAFE-4941-B07D-5DAD1C5CF5FC}" presName="hierChild4" presStyleCnt="0"/>
      <dgm:spPr/>
    </dgm:pt>
    <dgm:pt modelId="{647E470D-5021-41C0-ABB6-7745774C595B}" type="pres">
      <dgm:prSet presAssocID="{D6A76CDF-FAFE-4941-B07D-5DAD1C5CF5FC}" presName="hierChild5" presStyleCnt="0"/>
      <dgm:spPr/>
    </dgm:pt>
    <dgm:pt modelId="{63AACD8A-10F5-489D-8E3C-6DE2DB2EF331}" type="pres">
      <dgm:prSet presAssocID="{2D559DDB-D8A7-4CC7-BFE2-30B990CC3059}" presName="Name37" presStyleLbl="parChTrans1D2" presStyleIdx="2" presStyleCnt="3"/>
      <dgm:spPr/>
    </dgm:pt>
    <dgm:pt modelId="{29F75B30-2E59-43AD-9691-B2CFA78FB068}" type="pres">
      <dgm:prSet presAssocID="{E0C7BF6C-CA7F-46DD-96F3-7EFF83B30BF2}" presName="hierRoot2" presStyleCnt="0">
        <dgm:presLayoutVars>
          <dgm:hierBranch val="init"/>
        </dgm:presLayoutVars>
      </dgm:prSet>
      <dgm:spPr/>
    </dgm:pt>
    <dgm:pt modelId="{A2EF31D5-8472-4729-845B-B4BD75DD016F}" type="pres">
      <dgm:prSet presAssocID="{E0C7BF6C-CA7F-46DD-96F3-7EFF83B30BF2}" presName="rootComposite" presStyleCnt="0"/>
      <dgm:spPr/>
    </dgm:pt>
    <dgm:pt modelId="{434E4260-80D1-4601-A3F3-700FD815AAAB}" type="pres">
      <dgm:prSet presAssocID="{E0C7BF6C-CA7F-46DD-96F3-7EFF83B30BF2}" presName="rootText" presStyleLbl="node2" presStyleIdx="2" presStyleCnt="3">
        <dgm:presLayoutVars>
          <dgm:chPref val="3"/>
        </dgm:presLayoutVars>
      </dgm:prSet>
      <dgm:spPr/>
    </dgm:pt>
    <dgm:pt modelId="{DE051A02-C487-4DE4-904B-263058A0B9C9}" type="pres">
      <dgm:prSet presAssocID="{E0C7BF6C-CA7F-46DD-96F3-7EFF83B30BF2}" presName="rootConnector" presStyleLbl="node2" presStyleIdx="2" presStyleCnt="3"/>
      <dgm:spPr/>
    </dgm:pt>
    <dgm:pt modelId="{B234E9D1-6908-4238-838E-9AEC48FD31E2}" type="pres">
      <dgm:prSet presAssocID="{E0C7BF6C-CA7F-46DD-96F3-7EFF83B30BF2}" presName="hierChild4" presStyleCnt="0"/>
      <dgm:spPr/>
    </dgm:pt>
    <dgm:pt modelId="{23EF0EF5-8FA7-4BD2-A020-62BEC7D97652}" type="pres">
      <dgm:prSet presAssocID="{E0C7BF6C-CA7F-46DD-96F3-7EFF83B30BF2}" presName="hierChild5" presStyleCnt="0"/>
      <dgm:spPr/>
    </dgm:pt>
    <dgm:pt modelId="{7E3463B1-A675-4B6D-AEC3-1C93CA5D1457}" type="pres">
      <dgm:prSet presAssocID="{12877A09-D83B-4453-9B29-E021C4E33F24}" presName="hierChild3" presStyleCnt="0"/>
      <dgm:spPr/>
    </dgm:pt>
  </dgm:ptLst>
  <dgm:cxnLst>
    <dgm:cxn modelId="{95A03600-B0DB-4C6F-B664-C2410B9EF565}" type="presOf" srcId="{12877A09-D83B-4453-9B29-E021C4E33F24}" destId="{F7B59704-18AA-4F0D-BAF1-50C20EFAF7BE}" srcOrd="1" destOrd="0" presId="urn:microsoft.com/office/officeart/2005/8/layout/orgChart1"/>
    <dgm:cxn modelId="{60356413-A366-4704-9C98-E61D461811E0}" type="presOf" srcId="{D6A76CDF-FAFE-4941-B07D-5DAD1C5CF5FC}" destId="{760F9D87-A134-4EE1-B875-23CE10703C21}" srcOrd="1" destOrd="0" presId="urn:microsoft.com/office/officeart/2005/8/layout/orgChart1"/>
    <dgm:cxn modelId="{54C1102E-A3C1-417E-AAF5-D17D97B3624C}" type="presOf" srcId="{E0C7BF6C-CA7F-46DD-96F3-7EFF83B30BF2}" destId="{434E4260-80D1-4601-A3F3-700FD815AAAB}" srcOrd="0" destOrd="0" presId="urn:microsoft.com/office/officeart/2005/8/layout/orgChart1"/>
    <dgm:cxn modelId="{2DB08C2F-8A8F-458E-ABA8-7D407FE39DAF}" type="presOf" srcId="{235E45A5-3AC9-43D9-BC57-5ADF79841B09}" destId="{DC181486-1032-479E-B9E3-62BDBA8D3704}" srcOrd="0" destOrd="0" presId="urn:microsoft.com/office/officeart/2005/8/layout/orgChart1"/>
    <dgm:cxn modelId="{660F8D3B-E32F-4CF9-BEB7-7CC688B7684F}" type="presOf" srcId="{235E45A5-3AC9-43D9-BC57-5ADF79841B09}" destId="{DABA00F0-A8C5-4CDF-BC88-BEBCB57FA967}" srcOrd="1" destOrd="0" presId="urn:microsoft.com/office/officeart/2005/8/layout/orgChart1"/>
    <dgm:cxn modelId="{375EF93D-A6D0-4E89-A05A-F18DAE8D1C94}" type="presOf" srcId="{E0C7BF6C-CA7F-46DD-96F3-7EFF83B30BF2}" destId="{DE051A02-C487-4DE4-904B-263058A0B9C9}" srcOrd="1" destOrd="0" presId="urn:microsoft.com/office/officeart/2005/8/layout/orgChart1"/>
    <dgm:cxn modelId="{D34B2642-86AE-4A9C-A98B-52FC2969FAC8}" srcId="{12877A09-D83B-4453-9B29-E021C4E33F24}" destId="{235E45A5-3AC9-43D9-BC57-5ADF79841B09}" srcOrd="0" destOrd="0" parTransId="{B2D6C048-F523-4CEC-AE3E-D1E96667DE7B}" sibTransId="{D24C071B-2F1A-4D20-B3BB-5C7F3E60D4BB}"/>
    <dgm:cxn modelId="{678A2B4A-E776-44DD-8796-412A18064DA7}" type="presOf" srcId="{D6A76CDF-FAFE-4941-B07D-5DAD1C5CF5FC}" destId="{F04FC7FD-29DA-4F00-8C3E-505774A8CF9C}" srcOrd="0" destOrd="0" presId="urn:microsoft.com/office/officeart/2005/8/layout/orgChart1"/>
    <dgm:cxn modelId="{0D11C38E-7495-44A0-A5E6-8E1C1D328262}" type="presOf" srcId="{6F788A32-AE2C-4522-986F-F706B2137E46}" destId="{4F17D131-9188-4FB2-89D5-4C644594A421}" srcOrd="0" destOrd="0" presId="urn:microsoft.com/office/officeart/2005/8/layout/orgChart1"/>
    <dgm:cxn modelId="{9E36A5B0-2DA0-4D3E-AFB6-B4837127BCD8}" srcId="{12877A09-D83B-4453-9B29-E021C4E33F24}" destId="{E0C7BF6C-CA7F-46DD-96F3-7EFF83B30BF2}" srcOrd="2" destOrd="0" parTransId="{2D559DDB-D8A7-4CC7-BFE2-30B990CC3059}" sibTransId="{B6A44FF2-3220-4B59-AF62-5A49E4727977}"/>
    <dgm:cxn modelId="{D6CF9AB4-8206-4C80-8C0E-4280AB1F6666}" type="presOf" srcId="{12877A09-D83B-4453-9B29-E021C4E33F24}" destId="{5A899049-DBAD-4E8B-A389-4F467DC13893}" srcOrd="0" destOrd="0" presId="urn:microsoft.com/office/officeart/2005/8/layout/orgChart1"/>
    <dgm:cxn modelId="{09F651BA-8B2D-427D-B8B9-A8E0E9323D14}" srcId="{FA572530-11DF-4A19-9E8B-C93C8BD233CE}" destId="{12877A09-D83B-4453-9B29-E021C4E33F24}" srcOrd="0" destOrd="0" parTransId="{613EEC06-601E-4F36-9D8F-D01385374690}" sibTransId="{B8716029-ACC7-4627-84CD-F2FCD7FA09B0}"/>
    <dgm:cxn modelId="{1F0740C8-A682-44ED-8971-352C47EFB971}" type="presOf" srcId="{FA572530-11DF-4A19-9E8B-C93C8BD233CE}" destId="{FCE1CB98-6495-4689-B832-57B17EB7EB0E}" srcOrd="0" destOrd="0" presId="urn:microsoft.com/office/officeart/2005/8/layout/orgChart1"/>
    <dgm:cxn modelId="{EED153CC-9C4B-49CE-9456-6A49EF8BA715}" srcId="{12877A09-D83B-4453-9B29-E021C4E33F24}" destId="{D6A76CDF-FAFE-4941-B07D-5DAD1C5CF5FC}" srcOrd="1" destOrd="0" parTransId="{6F788A32-AE2C-4522-986F-F706B2137E46}" sibTransId="{A9738DA1-16E0-4F70-B29A-467A3B244E81}"/>
    <dgm:cxn modelId="{23015DDB-3D5F-4B7B-A084-790C2A7F4F0C}" type="presOf" srcId="{2D559DDB-D8A7-4CC7-BFE2-30B990CC3059}" destId="{63AACD8A-10F5-489D-8E3C-6DE2DB2EF331}" srcOrd="0" destOrd="0" presId="urn:microsoft.com/office/officeart/2005/8/layout/orgChart1"/>
    <dgm:cxn modelId="{377FBBDC-2728-473A-97F1-432082CD9D07}" type="presOf" srcId="{B2D6C048-F523-4CEC-AE3E-D1E96667DE7B}" destId="{162E251B-578D-4C75-A691-2BEE3D103CAD}" srcOrd="0" destOrd="0" presId="urn:microsoft.com/office/officeart/2005/8/layout/orgChart1"/>
    <dgm:cxn modelId="{43C6435D-EB39-4E37-BFA7-CE9F9510A915}" type="presParOf" srcId="{FCE1CB98-6495-4689-B832-57B17EB7EB0E}" destId="{9BA3EA47-69DB-4116-955E-531526FF6A1F}" srcOrd="0" destOrd="0" presId="urn:microsoft.com/office/officeart/2005/8/layout/orgChart1"/>
    <dgm:cxn modelId="{95D5356D-0CB0-4FD2-BA0E-C25A8F2AC987}" type="presParOf" srcId="{9BA3EA47-69DB-4116-955E-531526FF6A1F}" destId="{DC15632D-F971-4C4F-9BEB-7FC31CC245D8}" srcOrd="0" destOrd="0" presId="urn:microsoft.com/office/officeart/2005/8/layout/orgChart1"/>
    <dgm:cxn modelId="{665D71EC-BBD6-4BA5-A499-816BA8EDC754}" type="presParOf" srcId="{DC15632D-F971-4C4F-9BEB-7FC31CC245D8}" destId="{5A899049-DBAD-4E8B-A389-4F467DC13893}" srcOrd="0" destOrd="0" presId="urn:microsoft.com/office/officeart/2005/8/layout/orgChart1"/>
    <dgm:cxn modelId="{F0DEB55A-F7DD-43F9-8890-503CD1C50953}" type="presParOf" srcId="{DC15632D-F971-4C4F-9BEB-7FC31CC245D8}" destId="{F7B59704-18AA-4F0D-BAF1-50C20EFAF7BE}" srcOrd="1" destOrd="0" presId="urn:microsoft.com/office/officeart/2005/8/layout/orgChart1"/>
    <dgm:cxn modelId="{F99C757E-BAD9-4BFA-B0D1-28CB14F19C2E}" type="presParOf" srcId="{9BA3EA47-69DB-4116-955E-531526FF6A1F}" destId="{B05D2B6A-E031-4F72-960C-C98FE1E9E28A}" srcOrd="1" destOrd="0" presId="urn:microsoft.com/office/officeart/2005/8/layout/orgChart1"/>
    <dgm:cxn modelId="{BB8E6C86-CEC5-4CBC-BB94-4649D41B81C0}" type="presParOf" srcId="{B05D2B6A-E031-4F72-960C-C98FE1E9E28A}" destId="{162E251B-578D-4C75-A691-2BEE3D103CAD}" srcOrd="0" destOrd="0" presId="urn:microsoft.com/office/officeart/2005/8/layout/orgChart1"/>
    <dgm:cxn modelId="{38F559B1-9D20-4F38-B5A1-8DE227EE3939}" type="presParOf" srcId="{B05D2B6A-E031-4F72-960C-C98FE1E9E28A}" destId="{41A34B59-27D9-4C19-AA7A-019A6C5393F3}" srcOrd="1" destOrd="0" presId="urn:microsoft.com/office/officeart/2005/8/layout/orgChart1"/>
    <dgm:cxn modelId="{F92A03F4-D2AB-4C07-826F-B986D01527AE}" type="presParOf" srcId="{41A34B59-27D9-4C19-AA7A-019A6C5393F3}" destId="{47887990-DD51-44B7-8822-B7D6110CC1EA}" srcOrd="0" destOrd="0" presId="urn:microsoft.com/office/officeart/2005/8/layout/orgChart1"/>
    <dgm:cxn modelId="{DB69A87E-C621-4BA6-8045-EFCE939B93F5}" type="presParOf" srcId="{47887990-DD51-44B7-8822-B7D6110CC1EA}" destId="{DC181486-1032-479E-B9E3-62BDBA8D3704}" srcOrd="0" destOrd="0" presId="urn:microsoft.com/office/officeart/2005/8/layout/orgChart1"/>
    <dgm:cxn modelId="{09695857-19A8-4D61-A893-1F25DBAABE30}" type="presParOf" srcId="{47887990-DD51-44B7-8822-B7D6110CC1EA}" destId="{DABA00F0-A8C5-4CDF-BC88-BEBCB57FA967}" srcOrd="1" destOrd="0" presId="urn:microsoft.com/office/officeart/2005/8/layout/orgChart1"/>
    <dgm:cxn modelId="{3593EB81-C5F7-4161-B094-F95A8A881D0E}" type="presParOf" srcId="{41A34B59-27D9-4C19-AA7A-019A6C5393F3}" destId="{1F62C524-1954-4AB3-B12A-D28B3AE2488D}" srcOrd="1" destOrd="0" presId="urn:microsoft.com/office/officeart/2005/8/layout/orgChart1"/>
    <dgm:cxn modelId="{9D3D419C-130D-44B0-86F0-9EA4989ADA88}" type="presParOf" srcId="{41A34B59-27D9-4C19-AA7A-019A6C5393F3}" destId="{BCB897A5-C2F5-4202-8C48-2CAA2F5C68DC}" srcOrd="2" destOrd="0" presId="urn:microsoft.com/office/officeart/2005/8/layout/orgChart1"/>
    <dgm:cxn modelId="{90100157-271D-47DB-AD67-765BE8BFBA2B}" type="presParOf" srcId="{B05D2B6A-E031-4F72-960C-C98FE1E9E28A}" destId="{4F17D131-9188-4FB2-89D5-4C644594A421}" srcOrd="2" destOrd="0" presId="urn:microsoft.com/office/officeart/2005/8/layout/orgChart1"/>
    <dgm:cxn modelId="{4C5E5867-22B2-4627-B56F-F8BF4E6839FB}" type="presParOf" srcId="{B05D2B6A-E031-4F72-960C-C98FE1E9E28A}" destId="{2DE31EB1-93AD-4639-B985-68BB318BF9F7}" srcOrd="3" destOrd="0" presId="urn:microsoft.com/office/officeart/2005/8/layout/orgChart1"/>
    <dgm:cxn modelId="{109245DE-99D5-4939-A868-6107C96A4294}" type="presParOf" srcId="{2DE31EB1-93AD-4639-B985-68BB318BF9F7}" destId="{AC5FD33F-45CA-4826-93AB-E2EB874F009F}" srcOrd="0" destOrd="0" presId="urn:microsoft.com/office/officeart/2005/8/layout/orgChart1"/>
    <dgm:cxn modelId="{4CABF557-279C-44A9-ADA4-80B7DB5FA673}" type="presParOf" srcId="{AC5FD33F-45CA-4826-93AB-E2EB874F009F}" destId="{F04FC7FD-29DA-4F00-8C3E-505774A8CF9C}" srcOrd="0" destOrd="0" presId="urn:microsoft.com/office/officeart/2005/8/layout/orgChart1"/>
    <dgm:cxn modelId="{8A48967D-1DAF-4219-A293-1F1BCA1BCEF1}" type="presParOf" srcId="{AC5FD33F-45CA-4826-93AB-E2EB874F009F}" destId="{760F9D87-A134-4EE1-B875-23CE10703C21}" srcOrd="1" destOrd="0" presId="urn:microsoft.com/office/officeart/2005/8/layout/orgChart1"/>
    <dgm:cxn modelId="{BC33D2A5-37B3-42C1-9643-D6BCFDBC7C75}" type="presParOf" srcId="{2DE31EB1-93AD-4639-B985-68BB318BF9F7}" destId="{EF6418D2-017C-43E2-B299-AC8727A15A95}" srcOrd="1" destOrd="0" presId="urn:microsoft.com/office/officeart/2005/8/layout/orgChart1"/>
    <dgm:cxn modelId="{588D5627-DBD5-4AFA-84F6-39BC2B6CD40D}" type="presParOf" srcId="{2DE31EB1-93AD-4639-B985-68BB318BF9F7}" destId="{647E470D-5021-41C0-ABB6-7745774C595B}" srcOrd="2" destOrd="0" presId="urn:microsoft.com/office/officeart/2005/8/layout/orgChart1"/>
    <dgm:cxn modelId="{E3800743-1624-4B23-8136-5B09697EE4FC}" type="presParOf" srcId="{B05D2B6A-E031-4F72-960C-C98FE1E9E28A}" destId="{63AACD8A-10F5-489D-8E3C-6DE2DB2EF331}" srcOrd="4" destOrd="0" presId="urn:microsoft.com/office/officeart/2005/8/layout/orgChart1"/>
    <dgm:cxn modelId="{52B84A35-119D-42DF-BDA4-F2165141BC6B}" type="presParOf" srcId="{B05D2B6A-E031-4F72-960C-C98FE1E9E28A}" destId="{29F75B30-2E59-43AD-9691-B2CFA78FB068}" srcOrd="5" destOrd="0" presId="urn:microsoft.com/office/officeart/2005/8/layout/orgChart1"/>
    <dgm:cxn modelId="{4CFE1025-998D-4824-AA03-10FE63F3A6A3}" type="presParOf" srcId="{29F75B30-2E59-43AD-9691-B2CFA78FB068}" destId="{A2EF31D5-8472-4729-845B-B4BD75DD016F}" srcOrd="0" destOrd="0" presId="urn:microsoft.com/office/officeart/2005/8/layout/orgChart1"/>
    <dgm:cxn modelId="{2E606BB2-0780-41A4-AB7A-A0A606FA615D}" type="presParOf" srcId="{A2EF31D5-8472-4729-845B-B4BD75DD016F}" destId="{434E4260-80D1-4601-A3F3-700FD815AAAB}" srcOrd="0" destOrd="0" presId="urn:microsoft.com/office/officeart/2005/8/layout/orgChart1"/>
    <dgm:cxn modelId="{1B2F8AEA-E2E0-49B1-839E-103463BCBBED}" type="presParOf" srcId="{A2EF31D5-8472-4729-845B-B4BD75DD016F}" destId="{DE051A02-C487-4DE4-904B-263058A0B9C9}" srcOrd="1" destOrd="0" presId="urn:microsoft.com/office/officeart/2005/8/layout/orgChart1"/>
    <dgm:cxn modelId="{6B6BC2A9-3BB7-4F91-BE8E-1317FB266D86}" type="presParOf" srcId="{29F75B30-2E59-43AD-9691-B2CFA78FB068}" destId="{B234E9D1-6908-4238-838E-9AEC48FD31E2}" srcOrd="1" destOrd="0" presId="urn:microsoft.com/office/officeart/2005/8/layout/orgChart1"/>
    <dgm:cxn modelId="{78F677E6-3826-4D96-878B-8716F51FDBF1}" type="presParOf" srcId="{29F75B30-2E59-43AD-9691-B2CFA78FB068}" destId="{23EF0EF5-8FA7-4BD2-A020-62BEC7D97652}" srcOrd="2" destOrd="0" presId="urn:microsoft.com/office/officeart/2005/8/layout/orgChart1"/>
    <dgm:cxn modelId="{B3EF6A93-D217-42E9-A3B2-5D5C871A4ED6}" type="presParOf" srcId="{9BA3EA47-69DB-4116-955E-531526FF6A1F}" destId="{7E3463B1-A675-4B6D-AEC3-1C93CA5D1457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A572530-11DF-4A19-9E8B-C93C8BD233CE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12877A09-D83B-4453-9B29-E021C4E33F24}">
      <dgm:prSet phldrT="[Texte]"/>
      <dgm:spPr/>
      <dgm:t>
        <a:bodyPr/>
        <a:lstStyle/>
        <a:p>
          <a:r>
            <a:rPr lang="fr-FR" b="1" u="sng" cap="all" dirty="0">
              <a:latin typeface="Aptos" panose="020B0004020202020204" pitchFamily="34" charset="0"/>
              <a:cs typeface="Times New Roman" panose="02020603050405020304" pitchFamily="18" charset="0"/>
            </a:rPr>
            <a:t>POURQUOI LES MATHEMATIQUES</a:t>
          </a:r>
        </a:p>
        <a:p>
          <a:r>
            <a:rPr lang="fr-FR" b="1" u="sng" cap="all" dirty="0">
              <a:latin typeface="Aptos" panose="020B0004020202020204" pitchFamily="34" charset="0"/>
              <a:cs typeface="Times New Roman" panose="02020603050405020304" pitchFamily="18" charset="0"/>
            </a:rPr>
            <a:t> SONT « SENSIBLES » A L’ACTIVITE PHYSIQUE?</a:t>
          </a:r>
          <a:endParaRPr lang="fr-FR" dirty="0"/>
        </a:p>
      </dgm:t>
    </dgm:pt>
    <dgm:pt modelId="{613EEC06-601E-4F36-9D8F-D01385374690}" type="parTrans" cxnId="{09F651BA-8B2D-427D-B8B9-A8E0E9323D14}">
      <dgm:prSet/>
      <dgm:spPr/>
      <dgm:t>
        <a:bodyPr/>
        <a:lstStyle/>
        <a:p>
          <a:endParaRPr lang="fr-FR"/>
        </a:p>
      </dgm:t>
    </dgm:pt>
    <dgm:pt modelId="{B8716029-ACC7-4627-84CD-F2FCD7FA09B0}" type="sibTrans" cxnId="{09F651BA-8B2D-427D-B8B9-A8E0E9323D14}">
      <dgm:prSet/>
      <dgm:spPr/>
      <dgm:t>
        <a:bodyPr/>
        <a:lstStyle/>
        <a:p>
          <a:endParaRPr lang="fr-FR"/>
        </a:p>
      </dgm:t>
    </dgm:pt>
    <dgm:pt modelId="{235E45A5-3AC9-43D9-BC57-5ADF79841B09}">
      <dgm:prSet phldrT="[Texte]"/>
      <dgm:spPr/>
      <dgm:t>
        <a:bodyPr/>
        <a:lstStyle/>
        <a:p>
          <a:r>
            <a:rPr lang="fr-FR" dirty="0"/>
            <a:t>Renforcement des fonctions exécutives</a:t>
          </a:r>
        </a:p>
      </dgm:t>
    </dgm:pt>
    <dgm:pt modelId="{B2D6C048-F523-4CEC-AE3E-D1E96667DE7B}" type="parTrans" cxnId="{D34B2642-86AE-4A9C-A98B-52FC2969FAC8}">
      <dgm:prSet/>
      <dgm:spPr/>
      <dgm:t>
        <a:bodyPr/>
        <a:lstStyle/>
        <a:p>
          <a:endParaRPr lang="fr-FR"/>
        </a:p>
      </dgm:t>
    </dgm:pt>
    <dgm:pt modelId="{D24C071B-2F1A-4D20-B3BB-5C7F3E60D4BB}" type="sibTrans" cxnId="{D34B2642-86AE-4A9C-A98B-52FC2969FAC8}">
      <dgm:prSet/>
      <dgm:spPr/>
      <dgm:t>
        <a:bodyPr/>
        <a:lstStyle/>
        <a:p>
          <a:endParaRPr lang="fr-FR"/>
        </a:p>
      </dgm:t>
    </dgm:pt>
    <dgm:pt modelId="{D6A76CDF-FAFE-4941-B07D-5DAD1C5CF5FC}">
      <dgm:prSet phldrT="[Texte]"/>
      <dgm:spPr/>
      <dgm:t>
        <a:bodyPr/>
        <a:lstStyle/>
        <a:p>
          <a:r>
            <a:rPr lang="fr-FR" dirty="0"/>
            <a:t>Libération de facteurs neurotrophiques (BDNF)</a:t>
          </a:r>
        </a:p>
      </dgm:t>
    </dgm:pt>
    <dgm:pt modelId="{6F788A32-AE2C-4522-986F-F706B2137E46}" type="parTrans" cxnId="{EED153CC-9C4B-49CE-9456-6A49EF8BA715}">
      <dgm:prSet/>
      <dgm:spPr/>
      <dgm:t>
        <a:bodyPr/>
        <a:lstStyle/>
        <a:p>
          <a:endParaRPr lang="fr-FR"/>
        </a:p>
      </dgm:t>
    </dgm:pt>
    <dgm:pt modelId="{A9738DA1-16E0-4F70-B29A-467A3B244E81}" type="sibTrans" cxnId="{EED153CC-9C4B-49CE-9456-6A49EF8BA715}">
      <dgm:prSet/>
      <dgm:spPr/>
      <dgm:t>
        <a:bodyPr/>
        <a:lstStyle/>
        <a:p>
          <a:endParaRPr lang="fr-FR"/>
        </a:p>
      </dgm:t>
    </dgm:pt>
    <dgm:pt modelId="{E0C7BF6C-CA7F-46DD-96F3-7EFF83B30BF2}">
      <dgm:prSet phldrT="[Texte]"/>
      <dgm:spPr/>
      <dgm:t>
        <a:bodyPr/>
        <a:lstStyle/>
        <a:p>
          <a:r>
            <a:rPr lang="fr-FR" dirty="0"/>
            <a:t>Réduction du stress et de l’anxiété des maths</a:t>
          </a:r>
        </a:p>
      </dgm:t>
    </dgm:pt>
    <dgm:pt modelId="{2D559DDB-D8A7-4CC7-BFE2-30B990CC3059}" type="parTrans" cxnId="{9E36A5B0-2DA0-4D3E-AFB6-B4837127BCD8}">
      <dgm:prSet/>
      <dgm:spPr/>
      <dgm:t>
        <a:bodyPr/>
        <a:lstStyle/>
        <a:p>
          <a:endParaRPr lang="fr-FR"/>
        </a:p>
      </dgm:t>
    </dgm:pt>
    <dgm:pt modelId="{B6A44FF2-3220-4B59-AF62-5A49E4727977}" type="sibTrans" cxnId="{9E36A5B0-2DA0-4D3E-AFB6-B4837127BCD8}">
      <dgm:prSet/>
      <dgm:spPr/>
      <dgm:t>
        <a:bodyPr/>
        <a:lstStyle/>
        <a:p>
          <a:endParaRPr lang="fr-FR"/>
        </a:p>
      </dgm:t>
    </dgm:pt>
    <dgm:pt modelId="{FCE1CB98-6495-4689-B832-57B17EB7EB0E}" type="pres">
      <dgm:prSet presAssocID="{FA572530-11DF-4A19-9E8B-C93C8BD233C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9BA3EA47-69DB-4116-955E-531526FF6A1F}" type="pres">
      <dgm:prSet presAssocID="{12877A09-D83B-4453-9B29-E021C4E33F24}" presName="hierRoot1" presStyleCnt="0">
        <dgm:presLayoutVars>
          <dgm:hierBranch val="init"/>
        </dgm:presLayoutVars>
      </dgm:prSet>
      <dgm:spPr/>
    </dgm:pt>
    <dgm:pt modelId="{DC15632D-F971-4C4F-9BEB-7FC31CC245D8}" type="pres">
      <dgm:prSet presAssocID="{12877A09-D83B-4453-9B29-E021C4E33F24}" presName="rootComposite1" presStyleCnt="0"/>
      <dgm:spPr/>
    </dgm:pt>
    <dgm:pt modelId="{5A899049-DBAD-4E8B-A389-4F467DC13893}" type="pres">
      <dgm:prSet presAssocID="{12877A09-D83B-4453-9B29-E021C4E33F24}" presName="rootText1" presStyleLbl="node0" presStyleIdx="0" presStyleCnt="1" custScaleX="227628" custScaleY="82653">
        <dgm:presLayoutVars>
          <dgm:chPref val="3"/>
        </dgm:presLayoutVars>
      </dgm:prSet>
      <dgm:spPr/>
    </dgm:pt>
    <dgm:pt modelId="{F7B59704-18AA-4F0D-BAF1-50C20EFAF7BE}" type="pres">
      <dgm:prSet presAssocID="{12877A09-D83B-4453-9B29-E021C4E33F24}" presName="rootConnector1" presStyleLbl="node1" presStyleIdx="0" presStyleCnt="0"/>
      <dgm:spPr/>
    </dgm:pt>
    <dgm:pt modelId="{B05D2B6A-E031-4F72-960C-C98FE1E9E28A}" type="pres">
      <dgm:prSet presAssocID="{12877A09-D83B-4453-9B29-E021C4E33F24}" presName="hierChild2" presStyleCnt="0"/>
      <dgm:spPr/>
    </dgm:pt>
    <dgm:pt modelId="{162E251B-578D-4C75-A691-2BEE3D103CAD}" type="pres">
      <dgm:prSet presAssocID="{B2D6C048-F523-4CEC-AE3E-D1E96667DE7B}" presName="Name37" presStyleLbl="parChTrans1D2" presStyleIdx="0" presStyleCnt="3"/>
      <dgm:spPr/>
    </dgm:pt>
    <dgm:pt modelId="{41A34B59-27D9-4C19-AA7A-019A6C5393F3}" type="pres">
      <dgm:prSet presAssocID="{235E45A5-3AC9-43D9-BC57-5ADF79841B09}" presName="hierRoot2" presStyleCnt="0">
        <dgm:presLayoutVars>
          <dgm:hierBranch val="init"/>
        </dgm:presLayoutVars>
      </dgm:prSet>
      <dgm:spPr/>
    </dgm:pt>
    <dgm:pt modelId="{47887990-DD51-44B7-8822-B7D6110CC1EA}" type="pres">
      <dgm:prSet presAssocID="{235E45A5-3AC9-43D9-BC57-5ADF79841B09}" presName="rootComposite" presStyleCnt="0"/>
      <dgm:spPr/>
    </dgm:pt>
    <dgm:pt modelId="{DC181486-1032-479E-B9E3-62BDBA8D3704}" type="pres">
      <dgm:prSet presAssocID="{235E45A5-3AC9-43D9-BC57-5ADF79841B09}" presName="rootText" presStyleLbl="node2" presStyleIdx="0" presStyleCnt="3">
        <dgm:presLayoutVars>
          <dgm:chPref val="3"/>
        </dgm:presLayoutVars>
      </dgm:prSet>
      <dgm:spPr/>
    </dgm:pt>
    <dgm:pt modelId="{DABA00F0-A8C5-4CDF-BC88-BEBCB57FA967}" type="pres">
      <dgm:prSet presAssocID="{235E45A5-3AC9-43D9-BC57-5ADF79841B09}" presName="rootConnector" presStyleLbl="node2" presStyleIdx="0" presStyleCnt="3"/>
      <dgm:spPr/>
    </dgm:pt>
    <dgm:pt modelId="{1F62C524-1954-4AB3-B12A-D28B3AE2488D}" type="pres">
      <dgm:prSet presAssocID="{235E45A5-3AC9-43D9-BC57-5ADF79841B09}" presName="hierChild4" presStyleCnt="0"/>
      <dgm:spPr/>
    </dgm:pt>
    <dgm:pt modelId="{BCB897A5-C2F5-4202-8C48-2CAA2F5C68DC}" type="pres">
      <dgm:prSet presAssocID="{235E45A5-3AC9-43D9-BC57-5ADF79841B09}" presName="hierChild5" presStyleCnt="0"/>
      <dgm:spPr/>
    </dgm:pt>
    <dgm:pt modelId="{4F17D131-9188-4FB2-89D5-4C644594A421}" type="pres">
      <dgm:prSet presAssocID="{6F788A32-AE2C-4522-986F-F706B2137E46}" presName="Name37" presStyleLbl="parChTrans1D2" presStyleIdx="1" presStyleCnt="3"/>
      <dgm:spPr/>
    </dgm:pt>
    <dgm:pt modelId="{2DE31EB1-93AD-4639-B985-68BB318BF9F7}" type="pres">
      <dgm:prSet presAssocID="{D6A76CDF-FAFE-4941-B07D-5DAD1C5CF5FC}" presName="hierRoot2" presStyleCnt="0">
        <dgm:presLayoutVars>
          <dgm:hierBranch val="init"/>
        </dgm:presLayoutVars>
      </dgm:prSet>
      <dgm:spPr/>
    </dgm:pt>
    <dgm:pt modelId="{AC5FD33F-45CA-4826-93AB-E2EB874F009F}" type="pres">
      <dgm:prSet presAssocID="{D6A76CDF-FAFE-4941-B07D-5DAD1C5CF5FC}" presName="rootComposite" presStyleCnt="0"/>
      <dgm:spPr/>
    </dgm:pt>
    <dgm:pt modelId="{F04FC7FD-29DA-4F00-8C3E-505774A8CF9C}" type="pres">
      <dgm:prSet presAssocID="{D6A76CDF-FAFE-4941-B07D-5DAD1C5CF5FC}" presName="rootText" presStyleLbl="node2" presStyleIdx="1" presStyleCnt="3">
        <dgm:presLayoutVars>
          <dgm:chPref val="3"/>
        </dgm:presLayoutVars>
      </dgm:prSet>
      <dgm:spPr/>
    </dgm:pt>
    <dgm:pt modelId="{760F9D87-A134-4EE1-B875-23CE10703C21}" type="pres">
      <dgm:prSet presAssocID="{D6A76CDF-FAFE-4941-B07D-5DAD1C5CF5FC}" presName="rootConnector" presStyleLbl="node2" presStyleIdx="1" presStyleCnt="3"/>
      <dgm:spPr/>
    </dgm:pt>
    <dgm:pt modelId="{EF6418D2-017C-43E2-B299-AC8727A15A95}" type="pres">
      <dgm:prSet presAssocID="{D6A76CDF-FAFE-4941-B07D-5DAD1C5CF5FC}" presName="hierChild4" presStyleCnt="0"/>
      <dgm:spPr/>
    </dgm:pt>
    <dgm:pt modelId="{647E470D-5021-41C0-ABB6-7745774C595B}" type="pres">
      <dgm:prSet presAssocID="{D6A76CDF-FAFE-4941-B07D-5DAD1C5CF5FC}" presName="hierChild5" presStyleCnt="0"/>
      <dgm:spPr/>
    </dgm:pt>
    <dgm:pt modelId="{63AACD8A-10F5-489D-8E3C-6DE2DB2EF331}" type="pres">
      <dgm:prSet presAssocID="{2D559DDB-D8A7-4CC7-BFE2-30B990CC3059}" presName="Name37" presStyleLbl="parChTrans1D2" presStyleIdx="2" presStyleCnt="3"/>
      <dgm:spPr/>
    </dgm:pt>
    <dgm:pt modelId="{29F75B30-2E59-43AD-9691-B2CFA78FB068}" type="pres">
      <dgm:prSet presAssocID="{E0C7BF6C-CA7F-46DD-96F3-7EFF83B30BF2}" presName="hierRoot2" presStyleCnt="0">
        <dgm:presLayoutVars>
          <dgm:hierBranch val="init"/>
        </dgm:presLayoutVars>
      </dgm:prSet>
      <dgm:spPr/>
    </dgm:pt>
    <dgm:pt modelId="{A2EF31D5-8472-4729-845B-B4BD75DD016F}" type="pres">
      <dgm:prSet presAssocID="{E0C7BF6C-CA7F-46DD-96F3-7EFF83B30BF2}" presName="rootComposite" presStyleCnt="0"/>
      <dgm:spPr/>
    </dgm:pt>
    <dgm:pt modelId="{434E4260-80D1-4601-A3F3-700FD815AAAB}" type="pres">
      <dgm:prSet presAssocID="{E0C7BF6C-CA7F-46DD-96F3-7EFF83B30BF2}" presName="rootText" presStyleLbl="node2" presStyleIdx="2" presStyleCnt="3">
        <dgm:presLayoutVars>
          <dgm:chPref val="3"/>
        </dgm:presLayoutVars>
      </dgm:prSet>
      <dgm:spPr/>
    </dgm:pt>
    <dgm:pt modelId="{DE051A02-C487-4DE4-904B-263058A0B9C9}" type="pres">
      <dgm:prSet presAssocID="{E0C7BF6C-CA7F-46DD-96F3-7EFF83B30BF2}" presName="rootConnector" presStyleLbl="node2" presStyleIdx="2" presStyleCnt="3"/>
      <dgm:spPr/>
    </dgm:pt>
    <dgm:pt modelId="{B234E9D1-6908-4238-838E-9AEC48FD31E2}" type="pres">
      <dgm:prSet presAssocID="{E0C7BF6C-CA7F-46DD-96F3-7EFF83B30BF2}" presName="hierChild4" presStyleCnt="0"/>
      <dgm:spPr/>
    </dgm:pt>
    <dgm:pt modelId="{23EF0EF5-8FA7-4BD2-A020-62BEC7D97652}" type="pres">
      <dgm:prSet presAssocID="{E0C7BF6C-CA7F-46DD-96F3-7EFF83B30BF2}" presName="hierChild5" presStyleCnt="0"/>
      <dgm:spPr/>
    </dgm:pt>
    <dgm:pt modelId="{7E3463B1-A675-4B6D-AEC3-1C93CA5D1457}" type="pres">
      <dgm:prSet presAssocID="{12877A09-D83B-4453-9B29-E021C4E33F24}" presName="hierChild3" presStyleCnt="0"/>
      <dgm:spPr/>
    </dgm:pt>
  </dgm:ptLst>
  <dgm:cxnLst>
    <dgm:cxn modelId="{95A03600-B0DB-4C6F-B664-C2410B9EF565}" type="presOf" srcId="{12877A09-D83B-4453-9B29-E021C4E33F24}" destId="{F7B59704-18AA-4F0D-BAF1-50C20EFAF7BE}" srcOrd="1" destOrd="0" presId="urn:microsoft.com/office/officeart/2005/8/layout/orgChart1"/>
    <dgm:cxn modelId="{60356413-A366-4704-9C98-E61D461811E0}" type="presOf" srcId="{D6A76CDF-FAFE-4941-B07D-5DAD1C5CF5FC}" destId="{760F9D87-A134-4EE1-B875-23CE10703C21}" srcOrd="1" destOrd="0" presId="urn:microsoft.com/office/officeart/2005/8/layout/orgChart1"/>
    <dgm:cxn modelId="{54C1102E-A3C1-417E-AAF5-D17D97B3624C}" type="presOf" srcId="{E0C7BF6C-CA7F-46DD-96F3-7EFF83B30BF2}" destId="{434E4260-80D1-4601-A3F3-700FD815AAAB}" srcOrd="0" destOrd="0" presId="urn:microsoft.com/office/officeart/2005/8/layout/orgChart1"/>
    <dgm:cxn modelId="{2DB08C2F-8A8F-458E-ABA8-7D407FE39DAF}" type="presOf" srcId="{235E45A5-3AC9-43D9-BC57-5ADF79841B09}" destId="{DC181486-1032-479E-B9E3-62BDBA8D3704}" srcOrd="0" destOrd="0" presId="urn:microsoft.com/office/officeart/2005/8/layout/orgChart1"/>
    <dgm:cxn modelId="{660F8D3B-E32F-4CF9-BEB7-7CC688B7684F}" type="presOf" srcId="{235E45A5-3AC9-43D9-BC57-5ADF79841B09}" destId="{DABA00F0-A8C5-4CDF-BC88-BEBCB57FA967}" srcOrd="1" destOrd="0" presId="urn:microsoft.com/office/officeart/2005/8/layout/orgChart1"/>
    <dgm:cxn modelId="{375EF93D-A6D0-4E89-A05A-F18DAE8D1C94}" type="presOf" srcId="{E0C7BF6C-CA7F-46DD-96F3-7EFF83B30BF2}" destId="{DE051A02-C487-4DE4-904B-263058A0B9C9}" srcOrd="1" destOrd="0" presId="urn:microsoft.com/office/officeart/2005/8/layout/orgChart1"/>
    <dgm:cxn modelId="{D34B2642-86AE-4A9C-A98B-52FC2969FAC8}" srcId="{12877A09-D83B-4453-9B29-E021C4E33F24}" destId="{235E45A5-3AC9-43D9-BC57-5ADF79841B09}" srcOrd="0" destOrd="0" parTransId="{B2D6C048-F523-4CEC-AE3E-D1E96667DE7B}" sibTransId="{D24C071B-2F1A-4D20-B3BB-5C7F3E60D4BB}"/>
    <dgm:cxn modelId="{678A2B4A-E776-44DD-8796-412A18064DA7}" type="presOf" srcId="{D6A76CDF-FAFE-4941-B07D-5DAD1C5CF5FC}" destId="{F04FC7FD-29DA-4F00-8C3E-505774A8CF9C}" srcOrd="0" destOrd="0" presId="urn:microsoft.com/office/officeart/2005/8/layout/orgChart1"/>
    <dgm:cxn modelId="{0D11C38E-7495-44A0-A5E6-8E1C1D328262}" type="presOf" srcId="{6F788A32-AE2C-4522-986F-F706B2137E46}" destId="{4F17D131-9188-4FB2-89D5-4C644594A421}" srcOrd="0" destOrd="0" presId="urn:microsoft.com/office/officeart/2005/8/layout/orgChart1"/>
    <dgm:cxn modelId="{9E36A5B0-2DA0-4D3E-AFB6-B4837127BCD8}" srcId="{12877A09-D83B-4453-9B29-E021C4E33F24}" destId="{E0C7BF6C-CA7F-46DD-96F3-7EFF83B30BF2}" srcOrd="2" destOrd="0" parTransId="{2D559DDB-D8A7-4CC7-BFE2-30B990CC3059}" sibTransId="{B6A44FF2-3220-4B59-AF62-5A49E4727977}"/>
    <dgm:cxn modelId="{D6CF9AB4-8206-4C80-8C0E-4280AB1F6666}" type="presOf" srcId="{12877A09-D83B-4453-9B29-E021C4E33F24}" destId="{5A899049-DBAD-4E8B-A389-4F467DC13893}" srcOrd="0" destOrd="0" presId="urn:microsoft.com/office/officeart/2005/8/layout/orgChart1"/>
    <dgm:cxn modelId="{09F651BA-8B2D-427D-B8B9-A8E0E9323D14}" srcId="{FA572530-11DF-4A19-9E8B-C93C8BD233CE}" destId="{12877A09-D83B-4453-9B29-E021C4E33F24}" srcOrd="0" destOrd="0" parTransId="{613EEC06-601E-4F36-9D8F-D01385374690}" sibTransId="{B8716029-ACC7-4627-84CD-F2FCD7FA09B0}"/>
    <dgm:cxn modelId="{1F0740C8-A682-44ED-8971-352C47EFB971}" type="presOf" srcId="{FA572530-11DF-4A19-9E8B-C93C8BD233CE}" destId="{FCE1CB98-6495-4689-B832-57B17EB7EB0E}" srcOrd="0" destOrd="0" presId="urn:microsoft.com/office/officeart/2005/8/layout/orgChart1"/>
    <dgm:cxn modelId="{EED153CC-9C4B-49CE-9456-6A49EF8BA715}" srcId="{12877A09-D83B-4453-9B29-E021C4E33F24}" destId="{D6A76CDF-FAFE-4941-B07D-5DAD1C5CF5FC}" srcOrd="1" destOrd="0" parTransId="{6F788A32-AE2C-4522-986F-F706B2137E46}" sibTransId="{A9738DA1-16E0-4F70-B29A-467A3B244E81}"/>
    <dgm:cxn modelId="{23015DDB-3D5F-4B7B-A084-790C2A7F4F0C}" type="presOf" srcId="{2D559DDB-D8A7-4CC7-BFE2-30B990CC3059}" destId="{63AACD8A-10F5-489D-8E3C-6DE2DB2EF331}" srcOrd="0" destOrd="0" presId="urn:microsoft.com/office/officeart/2005/8/layout/orgChart1"/>
    <dgm:cxn modelId="{377FBBDC-2728-473A-97F1-432082CD9D07}" type="presOf" srcId="{B2D6C048-F523-4CEC-AE3E-D1E96667DE7B}" destId="{162E251B-578D-4C75-A691-2BEE3D103CAD}" srcOrd="0" destOrd="0" presId="urn:microsoft.com/office/officeart/2005/8/layout/orgChart1"/>
    <dgm:cxn modelId="{43C6435D-EB39-4E37-BFA7-CE9F9510A915}" type="presParOf" srcId="{FCE1CB98-6495-4689-B832-57B17EB7EB0E}" destId="{9BA3EA47-69DB-4116-955E-531526FF6A1F}" srcOrd="0" destOrd="0" presId="urn:microsoft.com/office/officeart/2005/8/layout/orgChart1"/>
    <dgm:cxn modelId="{95D5356D-0CB0-4FD2-BA0E-C25A8F2AC987}" type="presParOf" srcId="{9BA3EA47-69DB-4116-955E-531526FF6A1F}" destId="{DC15632D-F971-4C4F-9BEB-7FC31CC245D8}" srcOrd="0" destOrd="0" presId="urn:microsoft.com/office/officeart/2005/8/layout/orgChart1"/>
    <dgm:cxn modelId="{665D71EC-BBD6-4BA5-A499-816BA8EDC754}" type="presParOf" srcId="{DC15632D-F971-4C4F-9BEB-7FC31CC245D8}" destId="{5A899049-DBAD-4E8B-A389-4F467DC13893}" srcOrd="0" destOrd="0" presId="urn:microsoft.com/office/officeart/2005/8/layout/orgChart1"/>
    <dgm:cxn modelId="{F0DEB55A-F7DD-43F9-8890-503CD1C50953}" type="presParOf" srcId="{DC15632D-F971-4C4F-9BEB-7FC31CC245D8}" destId="{F7B59704-18AA-4F0D-BAF1-50C20EFAF7BE}" srcOrd="1" destOrd="0" presId="urn:microsoft.com/office/officeart/2005/8/layout/orgChart1"/>
    <dgm:cxn modelId="{F99C757E-BAD9-4BFA-B0D1-28CB14F19C2E}" type="presParOf" srcId="{9BA3EA47-69DB-4116-955E-531526FF6A1F}" destId="{B05D2B6A-E031-4F72-960C-C98FE1E9E28A}" srcOrd="1" destOrd="0" presId="urn:microsoft.com/office/officeart/2005/8/layout/orgChart1"/>
    <dgm:cxn modelId="{BB8E6C86-CEC5-4CBC-BB94-4649D41B81C0}" type="presParOf" srcId="{B05D2B6A-E031-4F72-960C-C98FE1E9E28A}" destId="{162E251B-578D-4C75-A691-2BEE3D103CAD}" srcOrd="0" destOrd="0" presId="urn:microsoft.com/office/officeart/2005/8/layout/orgChart1"/>
    <dgm:cxn modelId="{38F559B1-9D20-4F38-B5A1-8DE227EE3939}" type="presParOf" srcId="{B05D2B6A-E031-4F72-960C-C98FE1E9E28A}" destId="{41A34B59-27D9-4C19-AA7A-019A6C5393F3}" srcOrd="1" destOrd="0" presId="urn:microsoft.com/office/officeart/2005/8/layout/orgChart1"/>
    <dgm:cxn modelId="{F92A03F4-D2AB-4C07-826F-B986D01527AE}" type="presParOf" srcId="{41A34B59-27D9-4C19-AA7A-019A6C5393F3}" destId="{47887990-DD51-44B7-8822-B7D6110CC1EA}" srcOrd="0" destOrd="0" presId="urn:microsoft.com/office/officeart/2005/8/layout/orgChart1"/>
    <dgm:cxn modelId="{DB69A87E-C621-4BA6-8045-EFCE939B93F5}" type="presParOf" srcId="{47887990-DD51-44B7-8822-B7D6110CC1EA}" destId="{DC181486-1032-479E-B9E3-62BDBA8D3704}" srcOrd="0" destOrd="0" presId="urn:microsoft.com/office/officeart/2005/8/layout/orgChart1"/>
    <dgm:cxn modelId="{09695857-19A8-4D61-A893-1F25DBAABE30}" type="presParOf" srcId="{47887990-DD51-44B7-8822-B7D6110CC1EA}" destId="{DABA00F0-A8C5-4CDF-BC88-BEBCB57FA967}" srcOrd="1" destOrd="0" presId="urn:microsoft.com/office/officeart/2005/8/layout/orgChart1"/>
    <dgm:cxn modelId="{3593EB81-C5F7-4161-B094-F95A8A881D0E}" type="presParOf" srcId="{41A34B59-27D9-4C19-AA7A-019A6C5393F3}" destId="{1F62C524-1954-4AB3-B12A-D28B3AE2488D}" srcOrd="1" destOrd="0" presId="urn:microsoft.com/office/officeart/2005/8/layout/orgChart1"/>
    <dgm:cxn modelId="{9D3D419C-130D-44B0-86F0-9EA4989ADA88}" type="presParOf" srcId="{41A34B59-27D9-4C19-AA7A-019A6C5393F3}" destId="{BCB897A5-C2F5-4202-8C48-2CAA2F5C68DC}" srcOrd="2" destOrd="0" presId="urn:microsoft.com/office/officeart/2005/8/layout/orgChart1"/>
    <dgm:cxn modelId="{90100157-271D-47DB-AD67-765BE8BFBA2B}" type="presParOf" srcId="{B05D2B6A-E031-4F72-960C-C98FE1E9E28A}" destId="{4F17D131-9188-4FB2-89D5-4C644594A421}" srcOrd="2" destOrd="0" presId="urn:microsoft.com/office/officeart/2005/8/layout/orgChart1"/>
    <dgm:cxn modelId="{4C5E5867-22B2-4627-B56F-F8BF4E6839FB}" type="presParOf" srcId="{B05D2B6A-E031-4F72-960C-C98FE1E9E28A}" destId="{2DE31EB1-93AD-4639-B985-68BB318BF9F7}" srcOrd="3" destOrd="0" presId="urn:microsoft.com/office/officeart/2005/8/layout/orgChart1"/>
    <dgm:cxn modelId="{109245DE-99D5-4939-A868-6107C96A4294}" type="presParOf" srcId="{2DE31EB1-93AD-4639-B985-68BB318BF9F7}" destId="{AC5FD33F-45CA-4826-93AB-E2EB874F009F}" srcOrd="0" destOrd="0" presId="urn:microsoft.com/office/officeart/2005/8/layout/orgChart1"/>
    <dgm:cxn modelId="{4CABF557-279C-44A9-ADA4-80B7DB5FA673}" type="presParOf" srcId="{AC5FD33F-45CA-4826-93AB-E2EB874F009F}" destId="{F04FC7FD-29DA-4F00-8C3E-505774A8CF9C}" srcOrd="0" destOrd="0" presId="urn:microsoft.com/office/officeart/2005/8/layout/orgChart1"/>
    <dgm:cxn modelId="{8A48967D-1DAF-4219-A293-1F1BCA1BCEF1}" type="presParOf" srcId="{AC5FD33F-45CA-4826-93AB-E2EB874F009F}" destId="{760F9D87-A134-4EE1-B875-23CE10703C21}" srcOrd="1" destOrd="0" presId="urn:microsoft.com/office/officeart/2005/8/layout/orgChart1"/>
    <dgm:cxn modelId="{BC33D2A5-37B3-42C1-9643-D6BCFDBC7C75}" type="presParOf" srcId="{2DE31EB1-93AD-4639-B985-68BB318BF9F7}" destId="{EF6418D2-017C-43E2-B299-AC8727A15A95}" srcOrd="1" destOrd="0" presId="urn:microsoft.com/office/officeart/2005/8/layout/orgChart1"/>
    <dgm:cxn modelId="{588D5627-DBD5-4AFA-84F6-39BC2B6CD40D}" type="presParOf" srcId="{2DE31EB1-93AD-4639-B985-68BB318BF9F7}" destId="{647E470D-5021-41C0-ABB6-7745774C595B}" srcOrd="2" destOrd="0" presId="urn:microsoft.com/office/officeart/2005/8/layout/orgChart1"/>
    <dgm:cxn modelId="{E3800743-1624-4B23-8136-5B09697EE4FC}" type="presParOf" srcId="{B05D2B6A-E031-4F72-960C-C98FE1E9E28A}" destId="{63AACD8A-10F5-489D-8E3C-6DE2DB2EF331}" srcOrd="4" destOrd="0" presId="urn:microsoft.com/office/officeart/2005/8/layout/orgChart1"/>
    <dgm:cxn modelId="{52B84A35-119D-42DF-BDA4-F2165141BC6B}" type="presParOf" srcId="{B05D2B6A-E031-4F72-960C-C98FE1E9E28A}" destId="{29F75B30-2E59-43AD-9691-B2CFA78FB068}" srcOrd="5" destOrd="0" presId="urn:microsoft.com/office/officeart/2005/8/layout/orgChart1"/>
    <dgm:cxn modelId="{4CFE1025-998D-4824-AA03-10FE63F3A6A3}" type="presParOf" srcId="{29F75B30-2E59-43AD-9691-B2CFA78FB068}" destId="{A2EF31D5-8472-4729-845B-B4BD75DD016F}" srcOrd="0" destOrd="0" presId="urn:microsoft.com/office/officeart/2005/8/layout/orgChart1"/>
    <dgm:cxn modelId="{2E606BB2-0780-41A4-AB7A-A0A606FA615D}" type="presParOf" srcId="{A2EF31D5-8472-4729-845B-B4BD75DD016F}" destId="{434E4260-80D1-4601-A3F3-700FD815AAAB}" srcOrd="0" destOrd="0" presId="urn:microsoft.com/office/officeart/2005/8/layout/orgChart1"/>
    <dgm:cxn modelId="{1B2F8AEA-E2E0-49B1-839E-103463BCBBED}" type="presParOf" srcId="{A2EF31D5-8472-4729-845B-B4BD75DD016F}" destId="{DE051A02-C487-4DE4-904B-263058A0B9C9}" srcOrd="1" destOrd="0" presId="urn:microsoft.com/office/officeart/2005/8/layout/orgChart1"/>
    <dgm:cxn modelId="{6B6BC2A9-3BB7-4F91-BE8E-1317FB266D86}" type="presParOf" srcId="{29F75B30-2E59-43AD-9691-B2CFA78FB068}" destId="{B234E9D1-6908-4238-838E-9AEC48FD31E2}" srcOrd="1" destOrd="0" presId="urn:microsoft.com/office/officeart/2005/8/layout/orgChart1"/>
    <dgm:cxn modelId="{78F677E6-3826-4D96-878B-8716F51FDBF1}" type="presParOf" srcId="{29F75B30-2E59-43AD-9691-B2CFA78FB068}" destId="{23EF0EF5-8FA7-4BD2-A020-62BEC7D97652}" srcOrd="2" destOrd="0" presId="urn:microsoft.com/office/officeart/2005/8/layout/orgChart1"/>
    <dgm:cxn modelId="{B3EF6A93-D217-42E9-A3B2-5D5C871A4ED6}" type="presParOf" srcId="{9BA3EA47-69DB-4116-955E-531526FF6A1F}" destId="{7E3463B1-A675-4B6D-AEC3-1C93CA5D1457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A572530-11DF-4A19-9E8B-C93C8BD233CE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12877A09-D83B-4453-9B29-E021C4E33F24}">
      <dgm:prSet phldrT="[Texte]"/>
      <dgm:spPr/>
      <dgm:t>
        <a:bodyPr/>
        <a:lstStyle/>
        <a:p>
          <a:r>
            <a:rPr lang="fr-FR" b="1" u="sng" cap="all" dirty="0">
              <a:latin typeface="Aptos" panose="020B0004020202020204" pitchFamily="34" charset="0"/>
              <a:cs typeface="Times New Roman" panose="02020603050405020304" pitchFamily="18" charset="0"/>
            </a:rPr>
            <a:t>POURQUOI LES MATHEMATIQUES</a:t>
          </a:r>
        </a:p>
        <a:p>
          <a:r>
            <a:rPr lang="fr-FR" b="1" u="sng" cap="all" dirty="0">
              <a:latin typeface="Aptos" panose="020B0004020202020204" pitchFamily="34" charset="0"/>
              <a:cs typeface="Times New Roman" panose="02020603050405020304" pitchFamily="18" charset="0"/>
            </a:rPr>
            <a:t> SONT « SENSIBLES » A L’ACTIVITE PHYSIQUE?</a:t>
          </a:r>
          <a:endParaRPr lang="fr-FR" dirty="0"/>
        </a:p>
      </dgm:t>
    </dgm:pt>
    <dgm:pt modelId="{613EEC06-601E-4F36-9D8F-D01385374690}" type="parTrans" cxnId="{09F651BA-8B2D-427D-B8B9-A8E0E9323D14}">
      <dgm:prSet/>
      <dgm:spPr/>
      <dgm:t>
        <a:bodyPr/>
        <a:lstStyle/>
        <a:p>
          <a:endParaRPr lang="fr-FR"/>
        </a:p>
      </dgm:t>
    </dgm:pt>
    <dgm:pt modelId="{B8716029-ACC7-4627-84CD-F2FCD7FA09B0}" type="sibTrans" cxnId="{09F651BA-8B2D-427D-B8B9-A8E0E9323D14}">
      <dgm:prSet/>
      <dgm:spPr/>
      <dgm:t>
        <a:bodyPr/>
        <a:lstStyle/>
        <a:p>
          <a:endParaRPr lang="fr-FR"/>
        </a:p>
      </dgm:t>
    </dgm:pt>
    <dgm:pt modelId="{235E45A5-3AC9-43D9-BC57-5ADF79841B09}">
      <dgm:prSet phldrT="[Texte]"/>
      <dgm:spPr/>
      <dgm:t>
        <a:bodyPr/>
        <a:lstStyle/>
        <a:p>
          <a:r>
            <a:rPr lang="fr-FR" dirty="0"/>
            <a:t>Renforcement des fonctions exécutives</a:t>
          </a:r>
        </a:p>
      </dgm:t>
    </dgm:pt>
    <dgm:pt modelId="{B2D6C048-F523-4CEC-AE3E-D1E96667DE7B}" type="parTrans" cxnId="{D34B2642-86AE-4A9C-A98B-52FC2969FAC8}">
      <dgm:prSet/>
      <dgm:spPr/>
      <dgm:t>
        <a:bodyPr/>
        <a:lstStyle/>
        <a:p>
          <a:endParaRPr lang="fr-FR"/>
        </a:p>
      </dgm:t>
    </dgm:pt>
    <dgm:pt modelId="{D24C071B-2F1A-4D20-B3BB-5C7F3E60D4BB}" type="sibTrans" cxnId="{D34B2642-86AE-4A9C-A98B-52FC2969FAC8}">
      <dgm:prSet/>
      <dgm:spPr/>
      <dgm:t>
        <a:bodyPr/>
        <a:lstStyle/>
        <a:p>
          <a:endParaRPr lang="fr-FR"/>
        </a:p>
      </dgm:t>
    </dgm:pt>
    <dgm:pt modelId="{D6A76CDF-FAFE-4941-B07D-5DAD1C5CF5FC}">
      <dgm:prSet phldrT="[Texte]"/>
      <dgm:spPr/>
      <dgm:t>
        <a:bodyPr/>
        <a:lstStyle/>
        <a:p>
          <a:r>
            <a:rPr lang="fr-FR" dirty="0"/>
            <a:t>Libération de facteurs neurotrophiques (BDNF)</a:t>
          </a:r>
        </a:p>
      </dgm:t>
    </dgm:pt>
    <dgm:pt modelId="{6F788A32-AE2C-4522-986F-F706B2137E46}" type="parTrans" cxnId="{EED153CC-9C4B-49CE-9456-6A49EF8BA715}">
      <dgm:prSet/>
      <dgm:spPr/>
      <dgm:t>
        <a:bodyPr/>
        <a:lstStyle/>
        <a:p>
          <a:endParaRPr lang="fr-FR"/>
        </a:p>
      </dgm:t>
    </dgm:pt>
    <dgm:pt modelId="{A9738DA1-16E0-4F70-B29A-467A3B244E81}" type="sibTrans" cxnId="{EED153CC-9C4B-49CE-9456-6A49EF8BA715}">
      <dgm:prSet/>
      <dgm:spPr/>
      <dgm:t>
        <a:bodyPr/>
        <a:lstStyle/>
        <a:p>
          <a:endParaRPr lang="fr-FR"/>
        </a:p>
      </dgm:t>
    </dgm:pt>
    <dgm:pt modelId="{E0C7BF6C-CA7F-46DD-96F3-7EFF83B30BF2}">
      <dgm:prSet phldrT="[Texte]"/>
      <dgm:spPr/>
      <dgm:t>
        <a:bodyPr/>
        <a:lstStyle/>
        <a:p>
          <a:r>
            <a:rPr lang="fr-FR" dirty="0"/>
            <a:t>Réduction du stress et de l’anxiété des </a:t>
          </a:r>
          <a:r>
            <a:rPr lang="fr-FR" dirty="0" err="1"/>
            <a:t>mathsc</a:t>
          </a:r>
          <a:endParaRPr lang="fr-FR" dirty="0"/>
        </a:p>
      </dgm:t>
    </dgm:pt>
    <dgm:pt modelId="{2D559DDB-D8A7-4CC7-BFE2-30B990CC3059}" type="parTrans" cxnId="{9E36A5B0-2DA0-4D3E-AFB6-B4837127BCD8}">
      <dgm:prSet/>
      <dgm:spPr/>
      <dgm:t>
        <a:bodyPr/>
        <a:lstStyle/>
        <a:p>
          <a:endParaRPr lang="fr-FR"/>
        </a:p>
      </dgm:t>
    </dgm:pt>
    <dgm:pt modelId="{B6A44FF2-3220-4B59-AF62-5A49E4727977}" type="sibTrans" cxnId="{9E36A5B0-2DA0-4D3E-AFB6-B4837127BCD8}">
      <dgm:prSet/>
      <dgm:spPr/>
      <dgm:t>
        <a:bodyPr/>
        <a:lstStyle/>
        <a:p>
          <a:endParaRPr lang="fr-FR"/>
        </a:p>
      </dgm:t>
    </dgm:pt>
    <dgm:pt modelId="{FCE1CB98-6495-4689-B832-57B17EB7EB0E}" type="pres">
      <dgm:prSet presAssocID="{FA572530-11DF-4A19-9E8B-C93C8BD233C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9BA3EA47-69DB-4116-955E-531526FF6A1F}" type="pres">
      <dgm:prSet presAssocID="{12877A09-D83B-4453-9B29-E021C4E33F24}" presName="hierRoot1" presStyleCnt="0">
        <dgm:presLayoutVars>
          <dgm:hierBranch val="init"/>
        </dgm:presLayoutVars>
      </dgm:prSet>
      <dgm:spPr/>
    </dgm:pt>
    <dgm:pt modelId="{DC15632D-F971-4C4F-9BEB-7FC31CC245D8}" type="pres">
      <dgm:prSet presAssocID="{12877A09-D83B-4453-9B29-E021C4E33F24}" presName="rootComposite1" presStyleCnt="0"/>
      <dgm:spPr/>
    </dgm:pt>
    <dgm:pt modelId="{5A899049-DBAD-4E8B-A389-4F467DC13893}" type="pres">
      <dgm:prSet presAssocID="{12877A09-D83B-4453-9B29-E021C4E33F24}" presName="rootText1" presStyleLbl="node0" presStyleIdx="0" presStyleCnt="1" custScaleX="227628" custScaleY="82653">
        <dgm:presLayoutVars>
          <dgm:chPref val="3"/>
        </dgm:presLayoutVars>
      </dgm:prSet>
      <dgm:spPr/>
    </dgm:pt>
    <dgm:pt modelId="{F7B59704-18AA-4F0D-BAF1-50C20EFAF7BE}" type="pres">
      <dgm:prSet presAssocID="{12877A09-D83B-4453-9B29-E021C4E33F24}" presName="rootConnector1" presStyleLbl="node1" presStyleIdx="0" presStyleCnt="0"/>
      <dgm:spPr/>
    </dgm:pt>
    <dgm:pt modelId="{B05D2B6A-E031-4F72-960C-C98FE1E9E28A}" type="pres">
      <dgm:prSet presAssocID="{12877A09-D83B-4453-9B29-E021C4E33F24}" presName="hierChild2" presStyleCnt="0"/>
      <dgm:spPr/>
    </dgm:pt>
    <dgm:pt modelId="{162E251B-578D-4C75-A691-2BEE3D103CAD}" type="pres">
      <dgm:prSet presAssocID="{B2D6C048-F523-4CEC-AE3E-D1E96667DE7B}" presName="Name37" presStyleLbl="parChTrans1D2" presStyleIdx="0" presStyleCnt="3"/>
      <dgm:spPr/>
    </dgm:pt>
    <dgm:pt modelId="{41A34B59-27D9-4C19-AA7A-019A6C5393F3}" type="pres">
      <dgm:prSet presAssocID="{235E45A5-3AC9-43D9-BC57-5ADF79841B09}" presName="hierRoot2" presStyleCnt="0">
        <dgm:presLayoutVars>
          <dgm:hierBranch val="init"/>
        </dgm:presLayoutVars>
      </dgm:prSet>
      <dgm:spPr/>
    </dgm:pt>
    <dgm:pt modelId="{47887990-DD51-44B7-8822-B7D6110CC1EA}" type="pres">
      <dgm:prSet presAssocID="{235E45A5-3AC9-43D9-BC57-5ADF79841B09}" presName="rootComposite" presStyleCnt="0"/>
      <dgm:spPr/>
    </dgm:pt>
    <dgm:pt modelId="{DC181486-1032-479E-B9E3-62BDBA8D3704}" type="pres">
      <dgm:prSet presAssocID="{235E45A5-3AC9-43D9-BC57-5ADF79841B09}" presName="rootText" presStyleLbl="node2" presStyleIdx="0" presStyleCnt="3">
        <dgm:presLayoutVars>
          <dgm:chPref val="3"/>
        </dgm:presLayoutVars>
      </dgm:prSet>
      <dgm:spPr/>
    </dgm:pt>
    <dgm:pt modelId="{DABA00F0-A8C5-4CDF-BC88-BEBCB57FA967}" type="pres">
      <dgm:prSet presAssocID="{235E45A5-3AC9-43D9-BC57-5ADF79841B09}" presName="rootConnector" presStyleLbl="node2" presStyleIdx="0" presStyleCnt="3"/>
      <dgm:spPr/>
    </dgm:pt>
    <dgm:pt modelId="{1F62C524-1954-4AB3-B12A-D28B3AE2488D}" type="pres">
      <dgm:prSet presAssocID="{235E45A5-3AC9-43D9-BC57-5ADF79841B09}" presName="hierChild4" presStyleCnt="0"/>
      <dgm:spPr/>
    </dgm:pt>
    <dgm:pt modelId="{BCB897A5-C2F5-4202-8C48-2CAA2F5C68DC}" type="pres">
      <dgm:prSet presAssocID="{235E45A5-3AC9-43D9-BC57-5ADF79841B09}" presName="hierChild5" presStyleCnt="0"/>
      <dgm:spPr/>
    </dgm:pt>
    <dgm:pt modelId="{4F17D131-9188-4FB2-89D5-4C644594A421}" type="pres">
      <dgm:prSet presAssocID="{6F788A32-AE2C-4522-986F-F706B2137E46}" presName="Name37" presStyleLbl="parChTrans1D2" presStyleIdx="1" presStyleCnt="3"/>
      <dgm:spPr/>
    </dgm:pt>
    <dgm:pt modelId="{2DE31EB1-93AD-4639-B985-68BB318BF9F7}" type="pres">
      <dgm:prSet presAssocID="{D6A76CDF-FAFE-4941-B07D-5DAD1C5CF5FC}" presName="hierRoot2" presStyleCnt="0">
        <dgm:presLayoutVars>
          <dgm:hierBranch val="init"/>
        </dgm:presLayoutVars>
      </dgm:prSet>
      <dgm:spPr/>
    </dgm:pt>
    <dgm:pt modelId="{AC5FD33F-45CA-4826-93AB-E2EB874F009F}" type="pres">
      <dgm:prSet presAssocID="{D6A76CDF-FAFE-4941-B07D-5DAD1C5CF5FC}" presName="rootComposite" presStyleCnt="0"/>
      <dgm:spPr/>
    </dgm:pt>
    <dgm:pt modelId="{F04FC7FD-29DA-4F00-8C3E-505774A8CF9C}" type="pres">
      <dgm:prSet presAssocID="{D6A76CDF-FAFE-4941-B07D-5DAD1C5CF5FC}" presName="rootText" presStyleLbl="node2" presStyleIdx="1" presStyleCnt="3">
        <dgm:presLayoutVars>
          <dgm:chPref val="3"/>
        </dgm:presLayoutVars>
      </dgm:prSet>
      <dgm:spPr/>
    </dgm:pt>
    <dgm:pt modelId="{760F9D87-A134-4EE1-B875-23CE10703C21}" type="pres">
      <dgm:prSet presAssocID="{D6A76CDF-FAFE-4941-B07D-5DAD1C5CF5FC}" presName="rootConnector" presStyleLbl="node2" presStyleIdx="1" presStyleCnt="3"/>
      <dgm:spPr/>
    </dgm:pt>
    <dgm:pt modelId="{EF6418D2-017C-43E2-B299-AC8727A15A95}" type="pres">
      <dgm:prSet presAssocID="{D6A76CDF-FAFE-4941-B07D-5DAD1C5CF5FC}" presName="hierChild4" presStyleCnt="0"/>
      <dgm:spPr/>
    </dgm:pt>
    <dgm:pt modelId="{647E470D-5021-41C0-ABB6-7745774C595B}" type="pres">
      <dgm:prSet presAssocID="{D6A76CDF-FAFE-4941-B07D-5DAD1C5CF5FC}" presName="hierChild5" presStyleCnt="0"/>
      <dgm:spPr/>
    </dgm:pt>
    <dgm:pt modelId="{63AACD8A-10F5-489D-8E3C-6DE2DB2EF331}" type="pres">
      <dgm:prSet presAssocID="{2D559DDB-D8A7-4CC7-BFE2-30B990CC3059}" presName="Name37" presStyleLbl="parChTrans1D2" presStyleIdx="2" presStyleCnt="3"/>
      <dgm:spPr/>
    </dgm:pt>
    <dgm:pt modelId="{29F75B30-2E59-43AD-9691-B2CFA78FB068}" type="pres">
      <dgm:prSet presAssocID="{E0C7BF6C-CA7F-46DD-96F3-7EFF83B30BF2}" presName="hierRoot2" presStyleCnt="0">
        <dgm:presLayoutVars>
          <dgm:hierBranch val="init"/>
        </dgm:presLayoutVars>
      </dgm:prSet>
      <dgm:spPr/>
    </dgm:pt>
    <dgm:pt modelId="{A2EF31D5-8472-4729-845B-B4BD75DD016F}" type="pres">
      <dgm:prSet presAssocID="{E0C7BF6C-CA7F-46DD-96F3-7EFF83B30BF2}" presName="rootComposite" presStyleCnt="0"/>
      <dgm:spPr/>
    </dgm:pt>
    <dgm:pt modelId="{434E4260-80D1-4601-A3F3-700FD815AAAB}" type="pres">
      <dgm:prSet presAssocID="{E0C7BF6C-CA7F-46DD-96F3-7EFF83B30BF2}" presName="rootText" presStyleLbl="node2" presStyleIdx="2" presStyleCnt="3">
        <dgm:presLayoutVars>
          <dgm:chPref val="3"/>
        </dgm:presLayoutVars>
      </dgm:prSet>
      <dgm:spPr/>
    </dgm:pt>
    <dgm:pt modelId="{DE051A02-C487-4DE4-904B-263058A0B9C9}" type="pres">
      <dgm:prSet presAssocID="{E0C7BF6C-CA7F-46DD-96F3-7EFF83B30BF2}" presName="rootConnector" presStyleLbl="node2" presStyleIdx="2" presStyleCnt="3"/>
      <dgm:spPr/>
    </dgm:pt>
    <dgm:pt modelId="{B234E9D1-6908-4238-838E-9AEC48FD31E2}" type="pres">
      <dgm:prSet presAssocID="{E0C7BF6C-CA7F-46DD-96F3-7EFF83B30BF2}" presName="hierChild4" presStyleCnt="0"/>
      <dgm:spPr/>
    </dgm:pt>
    <dgm:pt modelId="{23EF0EF5-8FA7-4BD2-A020-62BEC7D97652}" type="pres">
      <dgm:prSet presAssocID="{E0C7BF6C-CA7F-46DD-96F3-7EFF83B30BF2}" presName="hierChild5" presStyleCnt="0"/>
      <dgm:spPr/>
    </dgm:pt>
    <dgm:pt modelId="{7E3463B1-A675-4B6D-AEC3-1C93CA5D1457}" type="pres">
      <dgm:prSet presAssocID="{12877A09-D83B-4453-9B29-E021C4E33F24}" presName="hierChild3" presStyleCnt="0"/>
      <dgm:spPr/>
    </dgm:pt>
  </dgm:ptLst>
  <dgm:cxnLst>
    <dgm:cxn modelId="{95A03600-B0DB-4C6F-B664-C2410B9EF565}" type="presOf" srcId="{12877A09-D83B-4453-9B29-E021C4E33F24}" destId="{F7B59704-18AA-4F0D-BAF1-50C20EFAF7BE}" srcOrd="1" destOrd="0" presId="urn:microsoft.com/office/officeart/2005/8/layout/orgChart1"/>
    <dgm:cxn modelId="{60356413-A366-4704-9C98-E61D461811E0}" type="presOf" srcId="{D6A76CDF-FAFE-4941-B07D-5DAD1C5CF5FC}" destId="{760F9D87-A134-4EE1-B875-23CE10703C21}" srcOrd="1" destOrd="0" presId="urn:microsoft.com/office/officeart/2005/8/layout/orgChart1"/>
    <dgm:cxn modelId="{54C1102E-A3C1-417E-AAF5-D17D97B3624C}" type="presOf" srcId="{E0C7BF6C-CA7F-46DD-96F3-7EFF83B30BF2}" destId="{434E4260-80D1-4601-A3F3-700FD815AAAB}" srcOrd="0" destOrd="0" presId="urn:microsoft.com/office/officeart/2005/8/layout/orgChart1"/>
    <dgm:cxn modelId="{2DB08C2F-8A8F-458E-ABA8-7D407FE39DAF}" type="presOf" srcId="{235E45A5-3AC9-43D9-BC57-5ADF79841B09}" destId="{DC181486-1032-479E-B9E3-62BDBA8D3704}" srcOrd="0" destOrd="0" presId="urn:microsoft.com/office/officeart/2005/8/layout/orgChart1"/>
    <dgm:cxn modelId="{660F8D3B-E32F-4CF9-BEB7-7CC688B7684F}" type="presOf" srcId="{235E45A5-3AC9-43D9-BC57-5ADF79841B09}" destId="{DABA00F0-A8C5-4CDF-BC88-BEBCB57FA967}" srcOrd="1" destOrd="0" presId="urn:microsoft.com/office/officeart/2005/8/layout/orgChart1"/>
    <dgm:cxn modelId="{375EF93D-A6D0-4E89-A05A-F18DAE8D1C94}" type="presOf" srcId="{E0C7BF6C-CA7F-46DD-96F3-7EFF83B30BF2}" destId="{DE051A02-C487-4DE4-904B-263058A0B9C9}" srcOrd="1" destOrd="0" presId="urn:microsoft.com/office/officeart/2005/8/layout/orgChart1"/>
    <dgm:cxn modelId="{D34B2642-86AE-4A9C-A98B-52FC2969FAC8}" srcId="{12877A09-D83B-4453-9B29-E021C4E33F24}" destId="{235E45A5-3AC9-43D9-BC57-5ADF79841B09}" srcOrd="0" destOrd="0" parTransId="{B2D6C048-F523-4CEC-AE3E-D1E96667DE7B}" sibTransId="{D24C071B-2F1A-4D20-B3BB-5C7F3E60D4BB}"/>
    <dgm:cxn modelId="{678A2B4A-E776-44DD-8796-412A18064DA7}" type="presOf" srcId="{D6A76CDF-FAFE-4941-B07D-5DAD1C5CF5FC}" destId="{F04FC7FD-29DA-4F00-8C3E-505774A8CF9C}" srcOrd="0" destOrd="0" presId="urn:microsoft.com/office/officeart/2005/8/layout/orgChart1"/>
    <dgm:cxn modelId="{0D11C38E-7495-44A0-A5E6-8E1C1D328262}" type="presOf" srcId="{6F788A32-AE2C-4522-986F-F706B2137E46}" destId="{4F17D131-9188-4FB2-89D5-4C644594A421}" srcOrd="0" destOrd="0" presId="urn:microsoft.com/office/officeart/2005/8/layout/orgChart1"/>
    <dgm:cxn modelId="{9E36A5B0-2DA0-4D3E-AFB6-B4837127BCD8}" srcId="{12877A09-D83B-4453-9B29-E021C4E33F24}" destId="{E0C7BF6C-CA7F-46DD-96F3-7EFF83B30BF2}" srcOrd="2" destOrd="0" parTransId="{2D559DDB-D8A7-4CC7-BFE2-30B990CC3059}" sibTransId="{B6A44FF2-3220-4B59-AF62-5A49E4727977}"/>
    <dgm:cxn modelId="{D6CF9AB4-8206-4C80-8C0E-4280AB1F6666}" type="presOf" srcId="{12877A09-D83B-4453-9B29-E021C4E33F24}" destId="{5A899049-DBAD-4E8B-A389-4F467DC13893}" srcOrd="0" destOrd="0" presId="urn:microsoft.com/office/officeart/2005/8/layout/orgChart1"/>
    <dgm:cxn modelId="{09F651BA-8B2D-427D-B8B9-A8E0E9323D14}" srcId="{FA572530-11DF-4A19-9E8B-C93C8BD233CE}" destId="{12877A09-D83B-4453-9B29-E021C4E33F24}" srcOrd="0" destOrd="0" parTransId="{613EEC06-601E-4F36-9D8F-D01385374690}" sibTransId="{B8716029-ACC7-4627-84CD-F2FCD7FA09B0}"/>
    <dgm:cxn modelId="{1F0740C8-A682-44ED-8971-352C47EFB971}" type="presOf" srcId="{FA572530-11DF-4A19-9E8B-C93C8BD233CE}" destId="{FCE1CB98-6495-4689-B832-57B17EB7EB0E}" srcOrd="0" destOrd="0" presId="urn:microsoft.com/office/officeart/2005/8/layout/orgChart1"/>
    <dgm:cxn modelId="{EED153CC-9C4B-49CE-9456-6A49EF8BA715}" srcId="{12877A09-D83B-4453-9B29-E021C4E33F24}" destId="{D6A76CDF-FAFE-4941-B07D-5DAD1C5CF5FC}" srcOrd="1" destOrd="0" parTransId="{6F788A32-AE2C-4522-986F-F706B2137E46}" sibTransId="{A9738DA1-16E0-4F70-B29A-467A3B244E81}"/>
    <dgm:cxn modelId="{23015DDB-3D5F-4B7B-A084-790C2A7F4F0C}" type="presOf" srcId="{2D559DDB-D8A7-4CC7-BFE2-30B990CC3059}" destId="{63AACD8A-10F5-489D-8E3C-6DE2DB2EF331}" srcOrd="0" destOrd="0" presId="urn:microsoft.com/office/officeart/2005/8/layout/orgChart1"/>
    <dgm:cxn modelId="{377FBBDC-2728-473A-97F1-432082CD9D07}" type="presOf" srcId="{B2D6C048-F523-4CEC-AE3E-D1E96667DE7B}" destId="{162E251B-578D-4C75-A691-2BEE3D103CAD}" srcOrd="0" destOrd="0" presId="urn:microsoft.com/office/officeart/2005/8/layout/orgChart1"/>
    <dgm:cxn modelId="{43C6435D-EB39-4E37-BFA7-CE9F9510A915}" type="presParOf" srcId="{FCE1CB98-6495-4689-B832-57B17EB7EB0E}" destId="{9BA3EA47-69DB-4116-955E-531526FF6A1F}" srcOrd="0" destOrd="0" presId="urn:microsoft.com/office/officeart/2005/8/layout/orgChart1"/>
    <dgm:cxn modelId="{95D5356D-0CB0-4FD2-BA0E-C25A8F2AC987}" type="presParOf" srcId="{9BA3EA47-69DB-4116-955E-531526FF6A1F}" destId="{DC15632D-F971-4C4F-9BEB-7FC31CC245D8}" srcOrd="0" destOrd="0" presId="urn:microsoft.com/office/officeart/2005/8/layout/orgChart1"/>
    <dgm:cxn modelId="{665D71EC-BBD6-4BA5-A499-816BA8EDC754}" type="presParOf" srcId="{DC15632D-F971-4C4F-9BEB-7FC31CC245D8}" destId="{5A899049-DBAD-4E8B-A389-4F467DC13893}" srcOrd="0" destOrd="0" presId="urn:microsoft.com/office/officeart/2005/8/layout/orgChart1"/>
    <dgm:cxn modelId="{F0DEB55A-F7DD-43F9-8890-503CD1C50953}" type="presParOf" srcId="{DC15632D-F971-4C4F-9BEB-7FC31CC245D8}" destId="{F7B59704-18AA-4F0D-BAF1-50C20EFAF7BE}" srcOrd="1" destOrd="0" presId="urn:microsoft.com/office/officeart/2005/8/layout/orgChart1"/>
    <dgm:cxn modelId="{F99C757E-BAD9-4BFA-B0D1-28CB14F19C2E}" type="presParOf" srcId="{9BA3EA47-69DB-4116-955E-531526FF6A1F}" destId="{B05D2B6A-E031-4F72-960C-C98FE1E9E28A}" srcOrd="1" destOrd="0" presId="urn:microsoft.com/office/officeart/2005/8/layout/orgChart1"/>
    <dgm:cxn modelId="{BB8E6C86-CEC5-4CBC-BB94-4649D41B81C0}" type="presParOf" srcId="{B05D2B6A-E031-4F72-960C-C98FE1E9E28A}" destId="{162E251B-578D-4C75-A691-2BEE3D103CAD}" srcOrd="0" destOrd="0" presId="urn:microsoft.com/office/officeart/2005/8/layout/orgChart1"/>
    <dgm:cxn modelId="{38F559B1-9D20-4F38-B5A1-8DE227EE3939}" type="presParOf" srcId="{B05D2B6A-E031-4F72-960C-C98FE1E9E28A}" destId="{41A34B59-27D9-4C19-AA7A-019A6C5393F3}" srcOrd="1" destOrd="0" presId="urn:microsoft.com/office/officeart/2005/8/layout/orgChart1"/>
    <dgm:cxn modelId="{F92A03F4-D2AB-4C07-826F-B986D01527AE}" type="presParOf" srcId="{41A34B59-27D9-4C19-AA7A-019A6C5393F3}" destId="{47887990-DD51-44B7-8822-B7D6110CC1EA}" srcOrd="0" destOrd="0" presId="urn:microsoft.com/office/officeart/2005/8/layout/orgChart1"/>
    <dgm:cxn modelId="{DB69A87E-C621-4BA6-8045-EFCE939B93F5}" type="presParOf" srcId="{47887990-DD51-44B7-8822-B7D6110CC1EA}" destId="{DC181486-1032-479E-B9E3-62BDBA8D3704}" srcOrd="0" destOrd="0" presId="urn:microsoft.com/office/officeart/2005/8/layout/orgChart1"/>
    <dgm:cxn modelId="{09695857-19A8-4D61-A893-1F25DBAABE30}" type="presParOf" srcId="{47887990-DD51-44B7-8822-B7D6110CC1EA}" destId="{DABA00F0-A8C5-4CDF-BC88-BEBCB57FA967}" srcOrd="1" destOrd="0" presId="urn:microsoft.com/office/officeart/2005/8/layout/orgChart1"/>
    <dgm:cxn modelId="{3593EB81-C5F7-4161-B094-F95A8A881D0E}" type="presParOf" srcId="{41A34B59-27D9-4C19-AA7A-019A6C5393F3}" destId="{1F62C524-1954-4AB3-B12A-D28B3AE2488D}" srcOrd="1" destOrd="0" presId="urn:microsoft.com/office/officeart/2005/8/layout/orgChart1"/>
    <dgm:cxn modelId="{9D3D419C-130D-44B0-86F0-9EA4989ADA88}" type="presParOf" srcId="{41A34B59-27D9-4C19-AA7A-019A6C5393F3}" destId="{BCB897A5-C2F5-4202-8C48-2CAA2F5C68DC}" srcOrd="2" destOrd="0" presId="urn:microsoft.com/office/officeart/2005/8/layout/orgChart1"/>
    <dgm:cxn modelId="{90100157-271D-47DB-AD67-765BE8BFBA2B}" type="presParOf" srcId="{B05D2B6A-E031-4F72-960C-C98FE1E9E28A}" destId="{4F17D131-9188-4FB2-89D5-4C644594A421}" srcOrd="2" destOrd="0" presId="urn:microsoft.com/office/officeart/2005/8/layout/orgChart1"/>
    <dgm:cxn modelId="{4C5E5867-22B2-4627-B56F-F8BF4E6839FB}" type="presParOf" srcId="{B05D2B6A-E031-4F72-960C-C98FE1E9E28A}" destId="{2DE31EB1-93AD-4639-B985-68BB318BF9F7}" srcOrd="3" destOrd="0" presId="urn:microsoft.com/office/officeart/2005/8/layout/orgChart1"/>
    <dgm:cxn modelId="{109245DE-99D5-4939-A868-6107C96A4294}" type="presParOf" srcId="{2DE31EB1-93AD-4639-B985-68BB318BF9F7}" destId="{AC5FD33F-45CA-4826-93AB-E2EB874F009F}" srcOrd="0" destOrd="0" presId="urn:microsoft.com/office/officeart/2005/8/layout/orgChart1"/>
    <dgm:cxn modelId="{4CABF557-279C-44A9-ADA4-80B7DB5FA673}" type="presParOf" srcId="{AC5FD33F-45CA-4826-93AB-E2EB874F009F}" destId="{F04FC7FD-29DA-4F00-8C3E-505774A8CF9C}" srcOrd="0" destOrd="0" presId="urn:microsoft.com/office/officeart/2005/8/layout/orgChart1"/>
    <dgm:cxn modelId="{8A48967D-1DAF-4219-A293-1F1BCA1BCEF1}" type="presParOf" srcId="{AC5FD33F-45CA-4826-93AB-E2EB874F009F}" destId="{760F9D87-A134-4EE1-B875-23CE10703C21}" srcOrd="1" destOrd="0" presId="urn:microsoft.com/office/officeart/2005/8/layout/orgChart1"/>
    <dgm:cxn modelId="{BC33D2A5-37B3-42C1-9643-D6BCFDBC7C75}" type="presParOf" srcId="{2DE31EB1-93AD-4639-B985-68BB318BF9F7}" destId="{EF6418D2-017C-43E2-B299-AC8727A15A95}" srcOrd="1" destOrd="0" presId="urn:microsoft.com/office/officeart/2005/8/layout/orgChart1"/>
    <dgm:cxn modelId="{588D5627-DBD5-4AFA-84F6-39BC2B6CD40D}" type="presParOf" srcId="{2DE31EB1-93AD-4639-B985-68BB318BF9F7}" destId="{647E470D-5021-41C0-ABB6-7745774C595B}" srcOrd="2" destOrd="0" presId="urn:microsoft.com/office/officeart/2005/8/layout/orgChart1"/>
    <dgm:cxn modelId="{E3800743-1624-4B23-8136-5B09697EE4FC}" type="presParOf" srcId="{B05D2B6A-E031-4F72-960C-C98FE1E9E28A}" destId="{63AACD8A-10F5-489D-8E3C-6DE2DB2EF331}" srcOrd="4" destOrd="0" presId="urn:microsoft.com/office/officeart/2005/8/layout/orgChart1"/>
    <dgm:cxn modelId="{52B84A35-119D-42DF-BDA4-F2165141BC6B}" type="presParOf" srcId="{B05D2B6A-E031-4F72-960C-C98FE1E9E28A}" destId="{29F75B30-2E59-43AD-9691-B2CFA78FB068}" srcOrd="5" destOrd="0" presId="urn:microsoft.com/office/officeart/2005/8/layout/orgChart1"/>
    <dgm:cxn modelId="{4CFE1025-998D-4824-AA03-10FE63F3A6A3}" type="presParOf" srcId="{29F75B30-2E59-43AD-9691-B2CFA78FB068}" destId="{A2EF31D5-8472-4729-845B-B4BD75DD016F}" srcOrd="0" destOrd="0" presId="urn:microsoft.com/office/officeart/2005/8/layout/orgChart1"/>
    <dgm:cxn modelId="{2E606BB2-0780-41A4-AB7A-A0A606FA615D}" type="presParOf" srcId="{A2EF31D5-8472-4729-845B-B4BD75DD016F}" destId="{434E4260-80D1-4601-A3F3-700FD815AAAB}" srcOrd="0" destOrd="0" presId="urn:microsoft.com/office/officeart/2005/8/layout/orgChart1"/>
    <dgm:cxn modelId="{1B2F8AEA-E2E0-49B1-839E-103463BCBBED}" type="presParOf" srcId="{A2EF31D5-8472-4729-845B-B4BD75DD016F}" destId="{DE051A02-C487-4DE4-904B-263058A0B9C9}" srcOrd="1" destOrd="0" presId="urn:microsoft.com/office/officeart/2005/8/layout/orgChart1"/>
    <dgm:cxn modelId="{6B6BC2A9-3BB7-4F91-BE8E-1317FB266D86}" type="presParOf" srcId="{29F75B30-2E59-43AD-9691-B2CFA78FB068}" destId="{B234E9D1-6908-4238-838E-9AEC48FD31E2}" srcOrd="1" destOrd="0" presId="urn:microsoft.com/office/officeart/2005/8/layout/orgChart1"/>
    <dgm:cxn modelId="{78F677E6-3826-4D96-878B-8716F51FDBF1}" type="presParOf" srcId="{29F75B30-2E59-43AD-9691-B2CFA78FB068}" destId="{23EF0EF5-8FA7-4BD2-A020-62BEC7D97652}" srcOrd="2" destOrd="0" presId="urn:microsoft.com/office/officeart/2005/8/layout/orgChart1"/>
    <dgm:cxn modelId="{B3EF6A93-D217-42E9-A3B2-5D5C871A4ED6}" type="presParOf" srcId="{9BA3EA47-69DB-4116-955E-531526FF6A1F}" destId="{7E3463B1-A675-4B6D-AEC3-1C93CA5D1457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A572530-11DF-4A19-9E8B-C93C8BD233CE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12877A09-D83B-4453-9B29-E021C4E33F24}">
      <dgm:prSet phldrT="[Texte]"/>
      <dgm:spPr/>
      <dgm:t>
        <a:bodyPr/>
        <a:lstStyle/>
        <a:p>
          <a:r>
            <a:rPr lang="fr-FR" b="1" u="sng" cap="all" dirty="0">
              <a:latin typeface="Aptos" panose="020B0004020202020204" pitchFamily="34" charset="0"/>
              <a:cs typeface="Times New Roman" panose="02020603050405020304" pitchFamily="18" charset="0"/>
            </a:rPr>
            <a:t>POURQUOI LES MATHEMATIQUES</a:t>
          </a:r>
        </a:p>
        <a:p>
          <a:r>
            <a:rPr lang="fr-FR" b="1" u="sng" cap="all" dirty="0">
              <a:latin typeface="Aptos" panose="020B0004020202020204" pitchFamily="34" charset="0"/>
              <a:cs typeface="Times New Roman" panose="02020603050405020304" pitchFamily="18" charset="0"/>
            </a:rPr>
            <a:t> SONT « SENSIBLES » A L’ACTIVITE PHYSIQUE?</a:t>
          </a:r>
          <a:endParaRPr lang="fr-FR" dirty="0"/>
        </a:p>
      </dgm:t>
    </dgm:pt>
    <dgm:pt modelId="{613EEC06-601E-4F36-9D8F-D01385374690}" type="parTrans" cxnId="{09F651BA-8B2D-427D-B8B9-A8E0E9323D14}">
      <dgm:prSet/>
      <dgm:spPr/>
      <dgm:t>
        <a:bodyPr/>
        <a:lstStyle/>
        <a:p>
          <a:endParaRPr lang="fr-FR"/>
        </a:p>
      </dgm:t>
    </dgm:pt>
    <dgm:pt modelId="{B8716029-ACC7-4627-84CD-F2FCD7FA09B0}" type="sibTrans" cxnId="{09F651BA-8B2D-427D-B8B9-A8E0E9323D14}">
      <dgm:prSet/>
      <dgm:spPr/>
      <dgm:t>
        <a:bodyPr/>
        <a:lstStyle/>
        <a:p>
          <a:endParaRPr lang="fr-FR"/>
        </a:p>
      </dgm:t>
    </dgm:pt>
    <dgm:pt modelId="{235E45A5-3AC9-43D9-BC57-5ADF79841B09}">
      <dgm:prSet phldrT="[Texte]"/>
      <dgm:spPr/>
      <dgm:t>
        <a:bodyPr/>
        <a:lstStyle/>
        <a:p>
          <a:r>
            <a:rPr lang="fr-FR" dirty="0"/>
            <a:t>Renforcement des fonctions exécutives</a:t>
          </a:r>
        </a:p>
      </dgm:t>
    </dgm:pt>
    <dgm:pt modelId="{B2D6C048-F523-4CEC-AE3E-D1E96667DE7B}" type="parTrans" cxnId="{D34B2642-86AE-4A9C-A98B-52FC2969FAC8}">
      <dgm:prSet/>
      <dgm:spPr/>
      <dgm:t>
        <a:bodyPr/>
        <a:lstStyle/>
        <a:p>
          <a:endParaRPr lang="fr-FR"/>
        </a:p>
      </dgm:t>
    </dgm:pt>
    <dgm:pt modelId="{D24C071B-2F1A-4D20-B3BB-5C7F3E60D4BB}" type="sibTrans" cxnId="{D34B2642-86AE-4A9C-A98B-52FC2969FAC8}">
      <dgm:prSet/>
      <dgm:spPr/>
      <dgm:t>
        <a:bodyPr/>
        <a:lstStyle/>
        <a:p>
          <a:endParaRPr lang="fr-FR"/>
        </a:p>
      </dgm:t>
    </dgm:pt>
    <dgm:pt modelId="{D6A76CDF-FAFE-4941-B07D-5DAD1C5CF5FC}">
      <dgm:prSet phldrT="[Texte]"/>
      <dgm:spPr/>
      <dgm:t>
        <a:bodyPr/>
        <a:lstStyle/>
        <a:p>
          <a:r>
            <a:rPr lang="fr-FR" dirty="0"/>
            <a:t>Libération de facteurs neurotrophiques (BDNF)</a:t>
          </a:r>
        </a:p>
      </dgm:t>
    </dgm:pt>
    <dgm:pt modelId="{6F788A32-AE2C-4522-986F-F706B2137E46}" type="parTrans" cxnId="{EED153CC-9C4B-49CE-9456-6A49EF8BA715}">
      <dgm:prSet/>
      <dgm:spPr/>
      <dgm:t>
        <a:bodyPr/>
        <a:lstStyle/>
        <a:p>
          <a:endParaRPr lang="fr-FR"/>
        </a:p>
      </dgm:t>
    </dgm:pt>
    <dgm:pt modelId="{A9738DA1-16E0-4F70-B29A-467A3B244E81}" type="sibTrans" cxnId="{EED153CC-9C4B-49CE-9456-6A49EF8BA715}">
      <dgm:prSet/>
      <dgm:spPr/>
      <dgm:t>
        <a:bodyPr/>
        <a:lstStyle/>
        <a:p>
          <a:endParaRPr lang="fr-FR"/>
        </a:p>
      </dgm:t>
    </dgm:pt>
    <dgm:pt modelId="{E0C7BF6C-CA7F-46DD-96F3-7EFF83B30BF2}">
      <dgm:prSet phldrT="[Texte]"/>
      <dgm:spPr/>
      <dgm:t>
        <a:bodyPr/>
        <a:lstStyle/>
        <a:p>
          <a:r>
            <a:rPr lang="fr-FR" dirty="0"/>
            <a:t>Réduction du stress et de l’anxiété des </a:t>
          </a:r>
          <a:r>
            <a:rPr lang="fr-FR" dirty="0" err="1"/>
            <a:t>mathsc</a:t>
          </a:r>
          <a:endParaRPr lang="fr-FR" dirty="0"/>
        </a:p>
      </dgm:t>
    </dgm:pt>
    <dgm:pt modelId="{2D559DDB-D8A7-4CC7-BFE2-30B990CC3059}" type="parTrans" cxnId="{9E36A5B0-2DA0-4D3E-AFB6-B4837127BCD8}">
      <dgm:prSet/>
      <dgm:spPr/>
      <dgm:t>
        <a:bodyPr/>
        <a:lstStyle/>
        <a:p>
          <a:endParaRPr lang="fr-FR"/>
        </a:p>
      </dgm:t>
    </dgm:pt>
    <dgm:pt modelId="{B6A44FF2-3220-4B59-AF62-5A49E4727977}" type="sibTrans" cxnId="{9E36A5B0-2DA0-4D3E-AFB6-B4837127BCD8}">
      <dgm:prSet/>
      <dgm:spPr/>
      <dgm:t>
        <a:bodyPr/>
        <a:lstStyle/>
        <a:p>
          <a:endParaRPr lang="fr-FR"/>
        </a:p>
      </dgm:t>
    </dgm:pt>
    <dgm:pt modelId="{FCE1CB98-6495-4689-B832-57B17EB7EB0E}" type="pres">
      <dgm:prSet presAssocID="{FA572530-11DF-4A19-9E8B-C93C8BD233C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9BA3EA47-69DB-4116-955E-531526FF6A1F}" type="pres">
      <dgm:prSet presAssocID="{12877A09-D83B-4453-9B29-E021C4E33F24}" presName="hierRoot1" presStyleCnt="0">
        <dgm:presLayoutVars>
          <dgm:hierBranch val="init"/>
        </dgm:presLayoutVars>
      </dgm:prSet>
      <dgm:spPr/>
    </dgm:pt>
    <dgm:pt modelId="{DC15632D-F971-4C4F-9BEB-7FC31CC245D8}" type="pres">
      <dgm:prSet presAssocID="{12877A09-D83B-4453-9B29-E021C4E33F24}" presName="rootComposite1" presStyleCnt="0"/>
      <dgm:spPr/>
    </dgm:pt>
    <dgm:pt modelId="{5A899049-DBAD-4E8B-A389-4F467DC13893}" type="pres">
      <dgm:prSet presAssocID="{12877A09-D83B-4453-9B29-E021C4E33F24}" presName="rootText1" presStyleLbl="node0" presStyleIdx="0" presStyleCnt="1" custScaleX="227628" custScaleY="82653">
        <dgm:presLayoutVars>
          <dgm:chPref val="3"/>
        </dgm:presLayoutVars>
      </dgm:prSet>
      <dgm:spPr/>
    </dgm:pt>
    <dgm:pt modelId="{F7B59704-18AA-4F0D-BAF1-50C20EFAF7BE}" type="pres">
      <dgm:prSet presAssocID="{12877A09-D83B-4453-9B29-E021C4E33F24}" presName="rootConnector1" presStyleLbl="node1" presStyleIdx="0" presStyleCnt="0"/>
      <dgm:spPr/>
    </dgm:pt>
    <dgm:pt modelId="{B05D2B6A-E031-4F72-960C-C98FE1E9E28A}" type="pres">
      <dgm:prSet presAssocID="{12877A09-D83B-4453-9B29-E021C4E33F24}" presName="hierChild2" presStyleCnt="0"/>
      <dgm:spPr/>
    </dgm:pt>
    <dgm:pt modelId="{162E251B-578D-4C75-A691-2BEE3D103CAD}" type="pres">
      <dgm:prSet presAssocID="{B2D6C048-F523-4CEC-AE3E-D1E96667DE7B}" presName="Name37" presStyleLbl="parChTrans1D2" presStyleIdx="0" presStyleCnt="3"/>
      <dgm:spPr/>
    </dgm:pt>
    <dgm:pt modelId="{41A34B59-27D9-4C19-AA7A-019A6C5393F3}" type="pres">
      <dgm:prSet presAssocID="{235E45A5-3AC9-43D9-BC57-5ADF79841B09}" presName="hierRoot2" presStyleCnt="0">
        <dgm:presLayoutVars>
          <dgm:hierBranch val="init"/>
        </dgm:presLayoutVars>
      </dgm:prSet>
      <dgm:spPr/>
    </dgm:pt>
    <dgm:pt modelId="{47887990-DD51-44B7-8822-B7D6110CC1EA}" type="pres">
      <dgm:prSet presAssocID="{235E45A5-3AC9-43D9-BC57-5ADF79841B09}" presName="rootComposite" presStyleCnt="0"/>
      <dgm:spPr/>
    </dgm:pt>
    <dgm:pt modelId="{DC181486-1032-479E-B9E3-62BDBA8D3704}" type="pres">
      <dgm:prSet presAssocID="{235E45A5-3AC9-43D9-BC57-5ADF79841B09}" presName="rootText" presStyleLbl="node2" presStyleIdx="0" presStyleCnt="3">
        <dgm:presLayoutVars>
          <dgm:chPref val="3"/>
        </dgm:presLayoutVars>
      </dgm:prSet>
      <dgm:spPr/>
    </dgm:pt>
    <dgm:pt modelId="{DABA00F0-A8C5-4CDF-BC88-BEBCB57FA967}" type="pres">
      <dgm:prSet presAssocID="{235E45A5-3AC9-43D9-BC57-5ADF79841B09}" presName="rootConnector" presStyleLbl="node2" presStyleIdx="0" presStyleCnt="3"/>
      <dgm:spPr/>
    </dgm:pt>
    <dgm:pt modelId="{1F62C524-1954-4AB3-B12A-D28B3AE2488D}" type="pres">
      <dgm:prSet presAssocID="{235E45A5-3AC9-43D9-BC57-5ADF79841B09}" presName="hierChild4" presStyleCnt="0"/>
      <dgm:spPr/>
    </dgm:pt>
    <dgm:pt modelId="{BCB897A5-C2F5-4202-8C48-2CAA2F5C68DC}" type="pres">
      <dgm:prSet presAssocID="{235E45A5-3AC9-43D9-BC57-5ADF79841B09}" presName="hierChild5" presStyleCnt="0"/>
      <dgm:spPr/>
    </dgm:pt>
    <dgm:pt modelId="{4F17D131-9188-4FB2-89D5-4C644594A421}" type="pres">
      <dgm:prSet presAssocID="{6F788A32-AE2C-4522-986F-F706B2137E46}" presName="Name37" presStyleLbl="parChTrans1D2" presStyleIdx="1" presStyleCnt="3"/>
      <dgm:spPr/>
    </dgm:pt>
    <dgm:pt modelId="{2DE31EB1-93AD-4639-B985-68BB318BF9F7}" type="pres">
      <dgm:prSet presAssocID="{D6A76CDF-FAFE-4941-B07D-5DAD1C5CF5FC}" presName="hierRoot2" presStyleCnt="0">
        <dgm:presLayoutVars>
          <dgm:hierBranch val="init"/>
        </dgm:presLayoutVars>
      </dgm:prSet>
      <dgm:spPr/>
    </dgm:pt>
    <dgm:pt modelId="{AC5FD33F-45CA-4826-93AB-E2EB874F009F}" type="pres">
      <dgm:prSet presAssocID="{D6A76CDF-FAFE-4941-B07D-5DAD1C5CF5FC}" presName="rootComposite" presStyleCnt="0"/>
      <dgm:spPr/>
    </dgm:pt>
    <dgm:pt modelId="{F04FC7FD-29DA-4F00-8C3E-505774A8CF9C}" type="pres">
      <dgm:prSet presAssocID="{D6A76CDF-FAFE-4941-B07D-5DAD1C5CF5FC}" presName="rootText" presStyleLbl="node2" presStyleIdx="1" presStyleCnt="3">
        <dgm:presLayoutVars>
          <dgm:chPref val="3"/>
        </dgm:presLayoutVars>
      </dgm:prSet>
      <dgm:spPr/>
    </dgm:pt>
    <dgm:pt modelId="{760F9D87-A134-4EE1-B875-23CE10703C21}" type="pres">
      <dgm:prSet presAssocID="{D6A76CDF-FAFE-4941-B07D-5DAD1C5CF5FC}" presName="rootConnector" presStyleLbl="node2" presStyleIdx="1" presStyleCnt="3"/>
      <dgm:spPr/>
    </dgm:pt>
    <dgm:pt modelId="{EF6418D2-017C-43E2-B299-AC8727A15A95}" type="pres">
      <dgm:prSet presAssocID="{D6A76CDF-FAFE-4941-B07D-5DAD1C5CF5FC}" presName="hierChild4" presStyleCnt="0"/>
      <dgm:spPr/>
    </dgm:pt>
    <dgm:pt modelId="{647E470D-5021-41C0-ABB6-7745774C595B}" type="pres">
      <dgm:prSet presAssocID="{D6A76CDF-FAFE-4941-B07D-5DAD1C5CF5FC}" presName="hierChild5" presStyleCnt="0"/>
      <dgm:spPr/>
    </dgm:pt>
    <dgm:pt modelId="{63AACD8A-10F5-489D-8E3C-6DE2DB2EF331}" type="pres">
      <dgm:prSet presAssocID="{2D559DDB-D8A7-4CC7-BFE2-30B990CC3059}" presName="Name37" presStyleLbl="parChTrans1D2" presStyleIdx="2" presStyleCnt="3"/>
      <dgm:spPr/>
    </dgm:pt>
    <dgm:pt modelId="{29F75B30-2E59-43AD-9691-B2CFA78FB068}" type="pres">
      <dgm:prSet presAssocID="{E0C7BF6C-CA7F-46DD-96F3-7EFF83B30BF2}" presName="hierRoot2" presStyleCnt="0">
        <dgm:presLayoutVars>
          <dgm:hierBranch val="init"/>
        </dgm:presLayoutVars>
      </dgm:prSet>
      <dgm:spPr/>
    </dgm:pt>
    <dgm:pt modelId="{A2EF31D5-8472-4729-845B-B4BD75DD016F}" type="pres">
      <dgm:prSet presAssocID="{E0C7BF6C-CA7F-46DD-96F3-7EFF83B30BF2}" presName="rootComposite" presStyleCnt="0"/>
      <dgm:spPr/>
    </dgm:pt>
    <dgm:pt modelId="{434E4260-80D1-4601-A3F3-700FD815AAAB}" type="pres">
      <dgm:prSet presAssocID="{E0C7BF6C-CA7F-46DD-96F3-7EFF83B30BF2}" presName="rootText" presStyleLbl="node2" presStyleIdx="2" presStyleCnt="3">
        <dgm:presLayoutVars>
          <dgm:chPref val="3"/>
        </dgm:presLayoutVars>
      </dgm:prSet>
      <dgm:spPr/>
    </dgm:pt>
    <dgm:pt modelId="{DE051A02-C487-4DE4-904B-263058A0B9C9}" type="pres">
      <dgm:prSet presAssocID="{E0C7BF6C-CA7F-46DD-96F3-7EFF83B30BF2}" presName="rootConnector" presStyleLbl="node2" presStyleIdx="2" presStyleCnt="3"/>
      <dgm:spPr/>
    </dgm:pt>
    <dgm:pt modelId="{B234E9D1-6908-4238-838E-9AEC48FD31E2}" type="pres">
      <dgm:prSet presAssocID="{E0C7BF6C-CA7F-46DD-96F3-7EFF83B30BF2}" presName="hierChild4" presStyleCnt="0"/>
      <dgm:spPr/>
    </dgm:pt>
    <dgm:pt modelId="{23EF0EF5-8FA7-4BD2-A020-62BEC7D97652}" type="pres">
      <dgm:prSet presAssocID="{E0C7BF6C-CA7F-46DD-96F3-7EFF83B30BF2}" presName="hierChild5" presStyleCnt="0"/>
      <dgm:spPr/>
    </dgm:pt>
    <dgm:pt modelId="{7E3463B1-A675-4B6D-AEC3-1C93CA5D1457}" type="pres">
      <dgm:prSet presAssocID="{12877A09-D83B-4453-9B29-E021C4E33F24}" presName="hierChild3" presStyleCnt="0"/>
      <dgm:spPr/>
    </dgm:pt>
  </dgm:ptLst>
  <dgm:cxnLst>
    <dgm:cxn modelId="{95A03600-B0DB-4C6F-B664-C2410B9EF565}" type="presOf" srcId="{12877A09-D83B-4453-9B29-E021C4E33F24}" destId="{F7B59704-18AA-4F0D-BAF1-50C20EFAF7BE}" srcOrd="1" destOrd="0" presId="urn:microsoft.com/office/officeart/2005/8/layout/orgChart1"/>
    <dgm:cxn modelId="{60356413-A366-4704-9C98-E61D461811E0}" type="presOf" srcId="{D6A76CDF-FAFE-4941-B07D-5DAD1C5CF5FC}" destId="{760F9D87-A134-4EE1-B875-23CE10703C21}" srcOrd="1" destOrd="0" presId="urn:microsoft.com/office/officeart/2005/8/layout/orgChart1"/>
    <dgm:cxn modelId="{54C1102E-A3C1-417E-AAF5-D17D97B3624C}" type="presOf" srcId="{E0C7BF6C-CA7F-46DD-96F3-7EFF83B30BF2}" destId="{434E4260-80D1-4601-A3F3-700FD815AAAB}" srcOrd="0" destOrd="0" presId="urn:microsoft.com/office/officeart/2005/8/layout/orgChart1"/>
    <dgm:cxn modelId="{2DB08C2F-8A8F-458E-ABA8-7D407FE39DAF}" type="presOf" srcId="{235E45A5-3AC9-43D9-BC57-5ADF79841B09}" destId="{DC181486-1032-479E-B9E3-62BDBA8D3704}" srcOrd="0" destOrd="0" presId="urn:microsoft.com/office/officeart/2005/8/layout/orgChart1"/>
    <dgm:cxn modelId="{660F8D3B-E32F-4CF9-BEB7-7CC688B7684F}" type="presOf" srcId="{235E45A5-3AC9-43D9-BC57-5ADF79841B09}" destId="{DABA00F0-A8C5-4CDF-BC88-BEBCB57FA967}" srcOrd="1" destOrd="0" presId="urn:microsoft.com/office/officeart/2005/8/layout/orgChart1"/>
    <dgm:cxn modelId="{375EF93D-A6D0-4E89-A05A-F18DAE8D1C94}" type="presOf" srcId="{E0C7BF6C-CA7F-46DD-96F3-7EFF83B30BF2}" destId="{DE051A02-C487-4DE4-904B-263058A0B9C9}" srcOrd="1" destOrd="0" presId="urn:microsoft.com/office/officeart/2005/8/layout/orgChart1"/>
    <dgm:cxn modelId="{D34B2642-86AE-4A9C-A98B-52FC2969FAC8}" srcId="{12877A09-D83B-4453-9B29-E021C4E33F24}" destId="{235E45A5-3AC9-43D9-BC57-5ADF79841B09}" srcOrd="0" destOrd="0" parTransId="{B2D6C048-F523-4CEC-AE3E-D1E96667DE7B}" sibTransId="{D24C071B-2F1A-4D20-B3BB-5C7F3E60D4BB}"/>
    <dgm:cxn modelId="{678A2B4A-E776-44DD-8796-412A18064DA7}" type="presOf" srcId="{D6A76CDF-FAFE-4941-B07D-5DAD1C5CF5FC}" destId="{F04FC7FD-29DA-4F00-8C3E-505774A8CF9C}" srcOrd="0" destOrd="0" presId="urn:microsoft.com/office/officeart/2005/8/layout/orgChart1"/>
    <dgm:cxn modelId="{0D11C38E-7495-44A0-A5E6-8E1C1D328262}" type="presOf" srcId="{6F788A32-AE2C-4522-986F-F706B2137E46}" destId="{4F17D131-9188-4FB2-89D5-4C644594A421}" srcOrd="0" destOrd="0" presId="urn:microsoft.com/office/officeart/2005/8/layout/orgChart1"/>
    <dgm:cxn modelId="{9E36A5B0-2DA0-4D3E-AFB6-B4837127BCD8}" srcId="{12877A09-D83B-4453-9B29-E021C4E33F24}" destId="{E0C7BF6C-CA7F-46DD-96F3-7EFF83B30BF2}" srcOrd="2" destOrd="0" parTransId="{2D559DDB-D8A7-4CC7-BFE2-30B990CC3059}" sibTransId="{B6A44FF2-3220-4B59-AF62-5A49E4727977}"/>
    <dgm:cxn modelId="{D6CF9AB4-8206-4C80-8C0E-4280AB1F6666}" type="presOf" srcId="{12877A09-D83B-4453-9B29-E021C4E33F24}" destId="{5A899049-DBAD-4E8B-A389-4F467DC13893}" srcOrd="0" destOrd="0" presId="urn:microsoft.com/office/officeart/2005/8/layout/orgChart1"/>
    <dgm:cxn modelId="{09F651BA-8B2D-427D-B8B9-A8E0E9323D14}" srcId="{FA572530-11DF-4A19-9E8B-C93C8BD233CE}" destId="{12877A09-D83B-4453-9B29-E021C4E33F24}" srcOrd="0" destOrd="0" parTransId="{613EEC06-601E-4F36-9D8F-D01385374690}" sibTransId="{B8716029-ACC7-4627-84CD-F2FCD7FA09B0}"/>
    <dgm:cxn modelId="{1F0740C8-A682-44ED-8971-352C47EFB971}" type="presOf" srcId="{FA572530-11DF-4A19-9E8B-C93C8BD233CE}" destId="{FCE1CB98-6495-4689-B832-57B17EB7EB0E}" srcOrd="0" destOrd="0" presId="urn:microsoft.com/office/officeart/2005/8/layout/orgChart1"/>
    <dgm:cxn modelId="{EED153CC-9C4B-49CE-9456-6A49EF8BA715}" srcId="{12877A09-D83B-4453-9B29-E021C4E33F24}" destId="{D6A76CDF-FAFE-4941-B07D-5DAD1C5CF5FC}" srcOrd="1" destOrd="0" parTransId="{6F788A32-AE2C-4522-986F-F706B2137E46}" sibTransId="{A9738DA1-16E0-4F70-B29A-467A3B244E81}"/>
    <dgm:cxn modelId="{23015DDB-3D5F-4B7B-A084-790C2A7F4F0C}" type="presOf" srcId="{2D559DDB-D8A7-4CC7-BFE2-30B990CC3059}" destId="{63AACD8A-10F5-489D-8E3C-6DE2DB2EF331}" srcOrd="0" destOrd="0" presId="urn:microsoft.com/office/officeart/2005/8/layout/orgChart1"/>
    <dgm:cxn modelId="{377FBBDC-2728-473A-97F1-432082CD9D07}" type="presOf" srcId="{B2D6C048-F523-4CEC-AE3E-D1E96667DE7B}" destId="{162E251B-578D-4C75-A691-2BEE3D103CAD}" srcOrd="0" destOrd="0" presId="urn:microsoft.com/office/officeart/2005/8/layout/orgChart1"/>
    <dgm:cxn modelId="{43C6435D-EB39-4E37-BFA7-CE9F9510A915}" type="presParOf" srcId="{FCE1CB98-6495-4689-B832-57B17EB7EB0E}" destId="{9BA3EA47-69DB-4116-955E-531526FF6A1F}" srcOrd="0" destOrd="0" presId="urn:microsoft.com/office/officeart/2005/8/layout/orgChart1"/>
    <dgm:cxn modelId="{95D5356D-0CB0-4FD2-BA0E-C25A8F2AC987}" type="presParOf" srcId="{9BA3EA47-69DB-4116-955E-531526FF6A1F}" destId="{DC15632D-F971-4C4F-9BEB-7FC31CC245D8}" srcOrd="0" destOrd="0" presId="urn:microsoft.com/office/officeart/2005/8/layout/orgChart1"/>
    <dgm:cxn modelId="{665D71EC-BBD6-4BA5-A499-816BA8EDC754}" type="presParOf" srcId="{DC15632D-F971-4C4F-9BEB-7FC31CC245D8}" destId="{5A899049-DBAD-4E8B-A389-4F467DC13893}" srcOrd="0" destOrd="0" presId="urn:microsoft.com/office/officeart/2005/8/layout/orgChart1"/>
    <dgm:cxn modelId="{F0DEB55A-F7DD-43F9-8890-503CD1C50953}" type="presParOf" srcId="{DC15632D-F971-4C4F-9BEB-7FC31CC245D8}" destId="{F7B59704-18AA-4F0D-BAF1-50C20EFAF7BE}" srcOrd="1" destOrd="0" presId="urn:microsoft.com/office/officeart/2005/8/layout/orgChart1"/>
    <dgm:cxn modelId="{F99C757E-BAD9-4BFA-B0D1-28CB14F19C2E}" type="presParOf" srcId="{9BA3EA47-69DB-4116-955E-531526FF6A1F}" destId="{B05D2B6A-E031-4F72-960C-C98FE1E9E28A}" srcOrd="1" destOrd="0" presId="urn:microsoft.com/office/officeart/2005/8/layout/orgChart1"/>
    <dgm:cxn modelId="{BB8E6C86-CEC5-4CBC-BB94-4649D41B81C0}" type="presParOf" srcId="{B05D2B6A-E031-4F72-960C-C98FE1E9E28A}" destId="{162E251B-578D-4C75-A691-2BEE3D103CAD}" srcOrd="0" destOrd="0" presId="urn:microsoft.com/office/officeart/2005/8/layout/orgChart1"/>
    <dgm:cxn modelId="{38F559B1-9D20-4F38-B5A1-8DE227EE3939}" type="presParOf" srcId="{B05D2B6A-E031-4F72-960C-C98FE1E9E28A}" destId="{41A34B59-27D9-4C19-AA7A-019A6C5393F3}" srcOrd="1" destOrd="0" presId="urn:microsoft.com/office/officeart/2005/8/layout/orgChart1"/>
    <dgm:cxn modelId="{F92A03F4-D2AB-4C07-826F-B986D01527AE}" type="presParOf" srcId="{41A34B59-27D9-4C19-AA7A-019A6C5393F3}" destId="{47887990-DD51-44B7-8822-B7D6110CC1EA}" srcOrd="0" destOrd="0" presId="urn:microsoft.com/office/officeart/2005/8/layout/orgChart1"/>
    <dgm:cxn modelId="{DB69A87E-C621-4BA6-8045-EFCE939B93F5}" type="presParOf" srcId="{47887990-DD51-44B7-8822-B7D6110CC1EA}" destId="{DC181486-1032-479E-B9E3-62BDBA8D3704}" srcOrd="0" destOrd="0" presId="urn:microsoft.com/office/officeart/2005/8/layout/orgChart1"/>
    <dgm:cxn modelId="{09695857-19A8-4D61-A893-1F25DBAABE30}" type="presParOf" srcId="{47887990-DD51-44B7-8822-B7D6110CC1EA}" destId="{DABA00F0-A8C5-4CDF-BC88-BEBCB57FA967}" srcOrd="1" destOrd="0" presId="urn:microsoft.com/office/officeart/2005/8/layout/orgChart1"/>
    <dgm:cxn modelId="{3593EB81-C5F7-4161-B094-F95A8A881D0E}" type="presParOf" srcId="{41A34B59-27D9-4C19-AA7A-019A6C5393F3}" destId="{1F62C524-1954-4AB3-B12A-D28B3AE2488D}" srcOrd="1" destOrd="0" presId="urn:microsoft.com/office/officeart/2005/8/layout/orgChart1"/>
    <dgm:cxn modelId="{9D3D419C-130D-44B0-86F0-9EA4989ADA88}" type="presParOf" srcId="{41A34B59-27D9-4C19-AA7A-019A6C5393F3}" destId="{BCB897A5-C2F5-4202-8C48-2CAA2F5C68DC}" srcOrd="2" destOrd="0" presId="urn:microsoft.com/office/officeart/2005/8/layout/orgChart1"/>
    <dgm:cxn modelId="{90100157-271D-47DB-AD67-765BE8BFBA2B}" type="presParOf" srcId="{B05D2B6A-E031-4F72-960C-C98FE1E9E28A}" destId="{4F17D131-9188-4FB2-89D5-4C644594A421}" srcOrd="2" destOrd="0" presId="urn:microsoft.com/office/officeart/2005/8/layout/orgChart1"/>
    <dgm:cxn modelId="{4C5E5867-22B2-4627-B56F-F8BF4E6839FB}" type="presParOf" srcId="{B05D2B6A-E031-4F72-960C-C98FE1E9E28A}" destId="{2DE31EB1-93AD-4639-B985-68BB318BF9F7}" srcOrd="3" destOrd="0" presId="urn:microsoft.com/office/officeart/2005/8/layout/orgChart1"/>
    <dgm:cxn modelId="{109245DE-99D5-4939-A868-6107C96A4294}" type="presParOf" srcId="{2DE31EB1-93AD-4639-B985-68BB318BF9F7}" destId="{AC5FD33F-45CA-4826-93AB-E2EB874F009F}" srcOrd="0" destOrd="0" presId="urn:microsoft.com/office/officeart/2005/8/layout/orgChart1"/>
    <dgm:cxn modelId="{4CABF557-279C-44A9-ADA4-80B7DB5FA673}" type="presParOf" srcId="{AC5FD33F-45CA-4826-93AB-E2EB874F009F}" destId="{F04FC7FD-29DA-4F00-8C3E-505774A8CF9C}" srcOrd="0" destOrd="0" presId="urn:microsoft.com/office/officeart/2005/8/layout/orgChart1"/>
    <dgm:cxn modelId="{8A48967D-1DAF-4219-A293-1F1BCA1BCEF1}" type="presParOf" srcId="{AC5FD33F-45CA-4826-93AB-E2EB874F009F}" destId="{760F9D87-A134-4EE1-B875-23CE10703C21}" srcOrd="1" destOrd="0" presId="urn:microsoft.com/office/officeart/2005/8/layout/orgChart1"/>
    <dgm:cxn modelId="{BC33D2A5-37B3-42C1-9643-D6BCFDBC7C75}" type="presParOf" srcId="{2DE31EB1-93AD-4639-B985-68BB318BF9F7}" destId="{EF6418D2-017C-43E2-B299-AC8727A15A95}" srcOrd="1" destOrd="0" presId="urn:microsoft.com/office/officeart/2005/8/layout/orgChart1"/>
    <dgm:cxn modelId="{588D5627-DBD5-4AFA-84F6-39BC2B6CD40D}" type="presParOf" srcId="{2DE31EB1-93AD-4639-B985-68BB318BF9F7}" destId="{647E470D-5021-41C0-ABB6-7745774C595B}" srcOrd="2" destOrd="0" presId="urn:microsoft.com/office/officeart/2005/8/layout/orgChart1"/>
    <dgm:cxn modelId="{E3800743-1624-4B23-8136-5B09697EE4FC}" type="presParOf" srcId="{B05D2B6A-E031-4F72-960C-C98FE1E9E28A}" destId="{63AACD8A-10F5-489D-8E3C-6DE2DB2EF331}" srcOrd="4" destOrd="0" presId="urn:microsoft.com/office/officeart/2005/8/layout/orgChart1"/>
    <dgm:cxn modelId="{52B84A35-119D-42DF-BDA4-F2165141BC6B}" type="presParOf" srcId="{B05D2B6A-E031-4F72-960C-C98FE1E9E28A}" destId="{29F75B30-2E59-43AD-9691-B2CFA78FB068}" srcOrd="5" destOrd="0" presId="urn:microsoft.com/office/officeart/2005/8/layout/orgChart1"/>
    <dgm:cxn modelId="{4CFE1025-998D-4824-AA03-10FE63F3A6A3}" type="presParOf" srcId="{29F75B30-2E59-43AD-9691-B2CFA78FB068}" destId="{A2EF31D5-8472-4729-845B-B4BD75DD016F}" srcOrd="0" destOrd="0" presId="urn:microsoft.com/office/officeart/2005/8/layout/orgChart1"/>
    <dgm:cxn modelId="{2E606BB2-0780-41A4-AB7A-A0A606FA615D}" type="presParOf" srcId="{A2EF31D5-8472-4729-845B-B4BD75DD016F}" destId="{434E4260-80D1-4601-A3F3-700FD815AAAB}" srcOrd="0" destOrd="0" presId="urn:microsoft.com/office/officeart/2005/8/layout/orgChart1"/>
    <dgm:cxn modelId="{1B2F8AEA-E2E0-49B1-839E-103463BCBBED}" type="presParOf" srcId="{A2EF31D5-8472-4729-845B-B4BD75DD016F}" destId="{DE051A02-C487-4DE4-904B-263058A0B9C9}" srcOrd="1" destOrd="0" presId="urn:microsoft.com/office/officeart/2005/8/layout/orgChart1"/>
    <dgm:cxn modelId="{6B6BC2A9-3BB7-4F91-BE8E-1317FB266D86}" type="presParOf" srcId="{29F75B30-2E59-43AD-9691-B2CFA78FB068}" destId="{B234E9D1-6908-4238-838E-9AEC48FD31E2}" srcOrd="1" destOrd="0" presId="urn:microsoft.com/office/officeart/2005/8/layout/orgChart1"/>
    <dgm:cxn modelId="{78F677E6-3826-4D96-878B-8716F51FDBF1}" type="presParOf" srcId="{29F75B30-2E59-43AD-9691-B2CFA78FB068}" destId="{23EF0EF5-8FA7-4BD2-A020-62BEC7D97652}" srcOrd="2" destOrd="0" presId="urn:microsoft.com/office/officeart/2005/8/layout/orgChart1"/>
    <dgm:cxn modelId="{B3EF6A93-D217-42E9-A3B2-5D5C871A4ED6}" type="presParOf" srcId="{9BA3EA47-69DB-4116-955E-531526FF6A1F}" destId="{7E3463B1-A675-4B6D-AEC3-1C93CA5D1457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A572530-11DF-4A19-9E8B-C93C8BD233CE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12877A09-D83B-4453-9B29-E021C4E33F24}">
      <dgm:prSet phldrT="[Texte]"/>
      <dgm:spPr/>
      <dgm:t>
        <a:bodyPr/>
        <a:lstStyle/>
        <a:p>
          <a:r>
            <a:rPr lang="fr-FR" b="1" u="sng" cap="all" dirty="0">
              <a:latin typeface="Aptos" panose="020B0004020202020204" pitchFamily="34" charset="0"/>
              <a:cs typeface="Times New Roman" panose="02020603050405020304" pitchFamily="18" charset="0"/>
            </a:rPr>
            <a:t>POURQUOI LES MATHEMATIQUES</a:t>
          </a:r>
        </a:p>
        <a:p>
          <a:r>
            <a:rPr lang="fr-FR" b="1" u="sng" cap="all" dirty="0">
              <a:latin typeface="Aptos" panose="020B0004020202020204" pitchFamily="34" charset="0"/>
              <a:cs typeface="Times New Roman" panose="02020603050405020304" pitchFamily="18" charset="0"/>
            </a:rPr>
            <a:t> SONT « SENSIBLES » A L’ACTIVITE PHYSIQUE?</a:t>
          </a:r>
          <a:endParaRPr lang="fr-FR" dirty="0"/>
        </a:p>
      </dgm:t>
    </dgm:pt>
    <dgm:pt modelId="{613EEC06-601E-4F36-9D8F-D01385374690}" type="parTrans" cxnId="{09F651BA-8B2D-427D-B8B9-A8E0E9323D14}">
      <dgm:prSet/>
      <dgm:spPr/>
      <dgm:t>
        <a:bodyPr/>
        <a:lstStyle/>
        <a:p>
          <a:endParaRPr lang="fr-FR"/>
        </a:p>
      </dgm:t>
    </dgm:pt>
    <dgm:pt modelId="{B8716029-ACC7-4627-84CD-F2FCD7FA09B0}" type="sibTrans" cxnId="{09F651BA-8B2D-427D-B8B9-A8E0E9323D14}">
      <dgm:prSet/>
      <dgm:spPr/>
      <dgm:t>
        <a:bodyPr/>
        <a:lstStyle/>
        <a:p>
          <a:endParaRPr lang="fr-FR"/>
        </a:p>
      </dgm:t>
    </dgm:pt>
    <dgm:pt modelId="{235E45A5-3AC9-43D9-BC57-5ADF79841B09}">
      <dgm:prSet phldrT="[Texte]"/>
      <dgm:spPr/>
      <dgm:t>
        <a:bodyPr/>
        <a:lstStyle/>
        <a:p>
          <a:r>
            <a:rPr lang="fr-FR" dirty="0"/>
            <a:t>Renforcement des fonctions exécutives</a:t>
          </a:r>
        </a:p>
      </dgm:t>
    </dgm:pt>
    <dgm:pt modelId="{B2D6C048-F523-4CEC-AE3E-D1E96667DE7B}" type="parTrans" cxnId="{D34B2642-86AE-4A9C-A98B-52FC2969FAC8}">
      <dgm:prSet/>
      <dgm:spPr/>
      <dgm:t>
        <a:bodyPr/>
        <a:lstStyle/>
        <a:p>
          <a:endParaRPr lang="fr-FR"/>
        </a:p>
      </dgm:t>
    </dgm:pt>
    <dgm:pt modelId="{D24C071B-2F1A-4D20-B3BB-5C7F3E60D4BB}" type="sibTrans" cxnId="{D34B2642-86AE-4A9C-A98B-52FC2969FAC8}">
      <dgm:prSet/>
      <dgm:spPr/>
      <dgm:t>
        <a:bodyPr/>
        <a:lstStyle/>
        <a:p>
          <a:endParaRPr lang="fr-FR"/>
        </a:p>
      </dgm:t>
    </dgm:pt>
    <dgm:pt modelId="{D6A76CDF-FAFE-4941-B07D-5DAD1C5CF5FC}">
      <dgm:prSet phldrT="[Texte]"/>
      <dgm:spPr/>
      <dgm:t>
        <a:bodyPr/>
        <a:lstStyle/>
        <a:p>
          <a:r>
            <a:rPr lang="fr-FR" dirty="0"/>
            <a:t>Libération de facteurs neurotrophiques (BDNF)</a:t>
          </a:r>
        </a:p>
      </dgm:t>
    </dgm:pt>
    <dgm:pt modelId="{6F788A32-AE2C-4522-986F-F706B2137E46}" type="parTrans" cxnId="{EED153CC-9C4B-49CE-9456-6A49EF8BA715}">
      <dgm:prSet/>
      <dgm:spPr/>
      <dgm:t>
        <a:bodyPr/>
        <a:lstStyle/>
        <a:p>
          <a:endParaRPr lang="fr-FR"/>
        </a:p>
      </dgm:t>
    </dgm:pt>
    <dgm:pt modelId="{A9738DA1-16E0-4F70-B29A-467A3B244E81}" type="sibTrans" cxnId="{EED153CC-9C4B-49CE-9456-6A49EF8BA715}">
      <dgm:prSet/>
      <dgm:spPr/>
      <dgm:t>
        <a:bodyPr/>
        <a:lstStyle/>
        <a:p>
          <a:endParaRPr lang="fr-FR"/>
        </a:p>
      </dgm:t>
    </dgm:pt>
    <dgm:pt modelId="{E0C7BF6C-CA7F-46DD-96F3-7EFF83B30BF2}">
      <dgm:prSet phldrT="[Texte]"/>
      <dgm:spPr/>
      <dgm:t>
        <a:bodyPr/>
        <a:lstStyle/>
        <a:p>
          <a:r>
            <a:rPr lang="fr-FR" dirty="0"/>
            <a:t>Réduction du stress et de l’anxiété des </a:t>
          </a:r>
          <a:r>
            <a:rPr lang="fr-FR" dirty="0" err="1"/>
            <a:t>mathsc</a:t>
          </a:r>
          <a:endParaRPr lang="fr-FR" dirty="0"/>
        </a:p>
      </dgm:t>
    </dgm:pt>
    <dgm:pt modelId="{2D559DDB-D8A7-4CC7-BFE2-30B990CC3059}" type="parTrans" cxnId="{9E36A5B0-2DA0-4D3E-AFB6-B4837127BCD8}">
      <dgm:prSet/>
      <dgm:spPr/>
      <dgm:t>
        <a:bodyPr/>
        <a:lstStyle/>
        <a:p>
          <a:endParaRPr lang="fr-FR"/>
        </a:p>
      </dgm:t>
    </dgm:pt>
    <dgm:pt modelId="{B6A44FF2-3220-4B59-AF62-5A49E4727977}" type="sibTrans" cxnId="{9E36A5B0-2DA0-4D3E-AFB6-B4837127BCD8}">
      <dgm:prSet/>
      <dgm:spPr/>
      <dgm:t>
        <a:bodyPr/>
        <a:lstStyle/>
        <a:p>
          <a:endParaRPr lang="fr-FR"/>
        </a:p>
      </dgm:t>
    </dgm:pt>
    <dgm:pt modelId="{FCE1CB98-6495-4689-B832-57B17EB7EB0E}" type="pres">
      <dgm:prSet presAssocID="{FA572530-11DF-4A19-9E8B-C93C8BD233C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9BA3EA47-69DB-4116-955E-531526FF6A1F}" type="pres">
      <dgm:prSet presAssocID="{12877A09-D83B-4453-9B29-E021C4E33F24}" presName="hierRoot1" presStyleCnt="0">
        <dgm:presLayoutVars>
          <dgm:hierBranch val="init"/>
        </dgm:presLayoutVars>
      </dgm:prSet>
      <dgm:spPr/>
    </dgm:pt>
    <dgm:pt modelId="{DC15632D-F971-4C4F-9BEB-7FC31CC245D8}" type="pres">
      <dgm:prSet presAssocID="{12877A09-D83B-4453-9B29-E021C4E33F24}" presName="rootComposite1" presStyleCnt="0"/>
      <dgm:spPr/>
    </dgm:pt>
    <dgm:pt modelId="{5A899049-DBAD-4E8B-A389-4F467DC13893}" type="pres">
      <dgm:prSet presAssocID="{12877A09-D83B-4453-9B29-E021C4E33F24}" presName="rootText1" presStyleLbl="node0" presStyleIdx="0" presStyleCnt="1" custScaleX="227628" custScaleY="82653">
        <dgm:presLayoutVars>
          <dgm:chPref val="3"/>
        </dgm:presLayoutVars>
      </dgm:prSet>
      <dgm:spPr/>
    </dgm:pt>
    <dgm:pt modelId="{F7B59704-18AA-4F0D-BAF1-50C20EFAF7BE}" type="pres">
      <dgm:prSet presAssocID="{12877A09-D83B-4453-9B29-E021C4E33F24}" presName="rootConnector1" presStyleLbl="node1" presStyleIdx="0" presStyleCnt="0"/>
      <dgm:spPr/>
    </dgm:pt>
    <dgm:pt modelId="{B05D2B6A-E031-4F72-960C-C98FE1E9E28A}" type="pres">
      <dgm:prSet presAssocID="{12877A09-D83B-4453-9B29-E021C4E33F24}" presName="hierChild2" presStyleCnt="0"/>
      <dgm:spPr/>
    </dgm:pt>
    <dgm:pt modelId="{162E251B-578D-4C75-A691-2BEE3D103CAD}" type="pres">
      <dgm:prSet presAssocID="{B2D6C048-F523-4CEC-AE3E-D1E96667DE7B}" presName="Name37" presStyleLbl="parChTrans1D2" presStyleIdx="0" presStyleCnt="3"/>
      <dgm:spPr/>
    </dgm:pt>
    <dgm:pt modelId="{41A34B59-27D9-4C19-AA7A-019A6C5393F3}" type="pres">
      <dgm:prSet presAssocID="{235E45A5-3AC9-43D9-BC57-5ADF79841B09}" presName="hierRoot2" presStyleCnt="0">
        <dgm:presLayoutVars>
          <dgm:hierBranch val="init"/>
        </dgm:presLayoutVars>
      </dgm:prSet>
      <dgm:spPr/>
    </dgm:pt>
    <dgm:pt modelId="{47887990-DD51-44B7-8822-B7D6110CC1EA}" type="pres">
      <dgm:prSet presAssocID="{235E45A5-3AC9-43D9-BC57-5ADF79841B09}" presName="rootComposite" presStyleCnt="0"/>
      <dgm:spPr/>
    </dgm:pt>
    <dgm:pt modelId="{DC181486-1032-479E-B9E3-62BDBA8D3704}" type="pres">
      <dgm:prSet presAssocID="{235E45A5-3AC9-43D9-BC57-5ADF79841B09}" presName="rootText" presStyleLbl="node2" presStyleIdx="0" presStyleCnt="3">
        <dgm:presLayoutVars>
          <dgm:chPref val="3"/>
        </dgm:presLayoutVars>
      </dgm:prSet>
      <dgm:spPr/>
    </dgm:pt>
    <dgm:pt modelId="{DABA00F0-A8C5-4CDF-BC88-BEBCB57FA967}" type="pres">
      <dgm:prSet presAssocID="{235E45A5-3AC9-43D9-BC57-5ADF79841B09}" presName="rootConnector" presStyleLbl="node2" presStyleIdx="0" presStyleCnt="3"/>
      <dgm:spPr/>
    </dgm:pt>
    <dgm:pt modelId="{1F62C524-1954-4AB3-B12A-D28B3AE2488D}" type="pres">
      <dgm:prSet presAssocID="{235E45A5-3AC9-43D9-BC57-5ADF79841B09}" presName="hierChild4" presStyleCnt="0"/>
      <dgm:spPr/>
    </dgm:pt>
    <dgm:pt modelId="{BCB897A5-C2F5-4202-8C48-2CAA2F5C68DC}" type="pres">
      <dgm:prSet presAssocID="{235E45A5-3AC9-43D9-BC57-5ADF79841B09}" presName="hierChild5" presStyleCnt="0"/>
      <dgm:spPr/>
    </dgm:pt>
    <dgm:pt modelId="{4F17D131-9188-4FB2-89D5-4C644594A421}" type="pres">
      <dgm:prSet presAssocID="{6F788A32-AE2C-4522-986F-F706B2137E46}" presName="Name37" presStyleLbl="parChTrans1D2" presStyleIdx="1" presStyleCnt="3"/>
      <dgm:spPr/>
    </dgm:pt>
    <dgm:pt modelId="{2DE31EB1-93AD-4639-B985-68BB318BF9F7}" type="pres">
      <dgm:prSet presAssocID="{D6A76CDF-FAFE-4941-B07D-5DAD1C5CF5FC}" presName="hierRoot2" presStyleCnt="0">
        <dgm:presLayoutVars>
          <dgm:hierBranch val="init"/>
        </dgm:presLayoutVars>
      </dgm:prSet>
      <dgm:spPr/>
    </dgm:pt>
    <dgm:pt modelId="{AC5FD33F-45CA-4826-93AB-E2EB874F009F}" type="pres">
      <dgm:prSet presAssocID="{D6A76CDF-FAFE-4941-B07D-5DAD1C5CF5FC}" presName="rootComposite" presStyleCnt="0"/>
      <dgm:spPr/>
    </dgm:pt>
    <dgm:pt modelId="{F04FC7FD-29DA-4F00-8C3E-505774A8CF9C}" type="pres">
      <dgm:prSet presAssocID="{D6A76CDF-FAFE-4941-B07D-5DAD1C5CF5FC}" presName="rootText" presStyleLbl="node2" presStyleIdx="1" presStyleCnt="3">
        <dgm:presLayoutVars>
          <dgm:chPref val="3"/>
        </dgm:presLayoutVars>
      </dgm:prSet>
      <dgm:spPr/>
    </dgm:pt>
    <dgm:pt modelId="{760F9D87-A134-4EE1-B875-23CE10703C21}" type="pres">
      <dgm:prSet presAssocID="{D6A76CDF-FAFE-4941-B07D-5DAD1C5CF5FC}" presName="rootConnector" presStyleLbl="node2" presStyleIdx="1" presStyleCnt="3"/>
      <dgm:spPr/>
    </dgm:pt>
    <dgm:pt modelId="{EF6418D2-017C-43E2-B299-AC8727A15A95}" type="pres">
      <dgm:prSet presAssocID="{D6A76CDF-FAFE-4941-B07D-5DAD1C5CF5FC}" presName="hierChild4" presStyleCnt="0"/>
      <dgm:spPr/>
    </dgm:pt>
    <dgm:pt modelId="{647E470D-5021-41C0-ABB6-7745774C595B}" type="pres">
      <dgm:prSet presAssocID="{D6A76CDF-FAFE-4941-B07D-5DAD1C5CF5FC}" presName="hierChild5" presStyleCnt="0"/>
      <dgm:spPr/>
    </dgm:pt>
    <dgm:pt modelId="{63AACD8A-10F5-489D-8E3C-6DE2DB2EF331}" type="pres">
      <dgm:prSet presAssocID="{2D559DDB-D8A7-4CC7-BFE2-30B990CC3059}" presName="Name37" presStyleLbl="parChTrans1D2" presStyleIdx="2" presStyleCnt="3"/>
      <dgm:spPr/>
    </dgm:pt>
    <dgm:pt modelId="{29F75B30-2E59-43AD-9691-B2CFA78FB068}" type="pres">
      <dgm:prSet presAssocID="{E0C7BF6C-CA7F-46DD-96F3-7EFF83B30BF2}" presName="hierRoot2" presStyleCnt="0">
        <dgm:presLayoutVars>
          <dgm:hierBranch val="init"/>
        </dgm:presLayoutVars>
      </dgm:prSet>
      <dgm:spPr/>
    </dgm:pt>
    <dgm:pt modelId="{A2EF31D5-8472-4729-845B-B4BD75DD016F}" type="pres">
      <dgm:prSet presAssocID="{E0C7BF6C-CA7F-46DD-96F3-7EFF83B30BF2}" presName="rootComposite" presStyleCnt="0"/>
      <dgm:spPr/>
    </dgm:pt>
    <dgm:pt modelId="{434E4260-80D1-4601-A3F3-700FD815AAAB}" type="pres">
      <dgm:prSet presAssocID="{E0C7BF6C-CA7F-46DD-96F3-7EFF83B30BF2}" presName="rootText" presStyleLbl="node2" presStyleIdx="2" presStyleCnt="3">
        <dgm:presLayoutVars>
          <dgm:chPref val="3"/>
        </dgm:presLayoutVars>
      </dgm:prSet>
      <dgm:spPr/>
    </dgm:pt>
    <dgm:pt modelId="{DE051A02-C487-4DE4-904B-263058A0B9C9}" type="pres">
      <dgm:prSet presAssocID="{E0C7BF6C-CA7F-46DD-96F3-7EFF83B30BF2}" presName="rootConnector" presStyleLbl="node2" presStyleIdx="2" presStyleCnt="3"/>
      <dgm:spPr/>
    </dgm:pt>
    <dgm:pt modelId="{B234E9D1-6908-4238-838E-9AEC48FD31E2}" type="pres">
      <dgm:prSet presAssocID="{E0C7BF6C-CA7F-46DD-96F3-7EFF83B30BF2}" presName="hierChild4" presStyleCnt="0"/>
      <dgm:spPr/>
    </dgm:pt>
    <dgm:pt modelId="{23EF0EF5-8FA7-4BD2-A020-62BEC7D97652}" type="pres">
      <dgm:prSet presAssocID="{E0C7BF6C-CA7F-46DD-96F3-7EFF83B30BF2}" presName="hierChild5" presStyleCnt="0"/>
      <dgm:spPr/>
    </dgm:pt>
    <dgm:pt modelId="{7E3463B1-A675-4B6D-AEC3-1C93CA5D1457}" type="pres">
      <dgm:prSet presAssocID="{12877A09-D83B-4453-9B29-E021C4E33F24}" presName="hierChild3" presStyleCnt="0"/>
      <dgm:spPr/>
    </dgm:pt>
  </dgm:ptLst>
  <dgm:cxnLst>
    <dgm:cxn modelId="{95A03600-B0DB-4C6F-B664-C2410B9EF565}" type="presOf" srcId="{12877A09-D83B-4453-9B29-E021C4E33F24}" destId="{F7B59704-18AA-4F0D-BAF1-50C20EFAF7BE}" srcOrd="1" destOrd="0" presId="urn:microsoft.com/office/officeart/2005/8/layout/orgChart1"/>
    <dgm:cxn modelId="{60356413-A366-4704-9C98-E61D461811E0}" type="presOf" srcId="{D6A76CDF-FAFE-4941-B07D-5DAD1C5CF5FC}" destId="{760F9D87-A134-4EE1-B875-23CE10703C21}" srcOrd="1" destOrd="0" presId="urn:microsoft.com/office/officeart/2005/8/layout/orgChart1"/>
    <dgm:cxn modelId="{54C1102E-A3C1-417E-AAF5-D17D97B3624C}" type="presOf" srcId="{E0C7BF6C-CA7F-46DD-96F3-7EFF83B30BF2}" destId="{434E4260-80D1-4601-A3F3-700FD815AAAB}" srcOrd="0" destOrd="0" presId="urn:microsoft.com/office/officeart/2005/8/layout/orgChart1"/>
    <dgm:cxn modelId="{2DB08C2F-8A8F-458E-ABA8-7D407FE39DAF}" type="presOf" srcId="{235E45A5-3AC9-43D9-BC57-5ADF79841B09}" destId="{DC181486-1032-479E-B9E3-62BDBA8D3704}" srcOrd="0" destOrd="0" presId="urn:microsoft.com/office/officeart/2005/8/layout/orgChart1"/>
    <dgm:cxn modelId="{660F8D3B-E32F-4CF9-BEB7-7CC688B7684F}" type="presOf" srcId="{235E45A5-3AC9-43D9-BC57-5ADF79841B09}" destId="{DABA00F0-A8C5-4CDF-BC88-BEBCB57FA967}" srcOrd="1" destOrd="0" presId="urn:microsoft.com/office/officeart/2005/8/layout/orgChart1"/>
    <dgm:cxn modelId="{375EF93D-A6D0-4E89-A05A-F18DAE8D1C94}" type="presOf" srcId="{E0C7BF6C-CA7F-46DD-96F3-7EFF83B30BF2}" destId="{DE051A02-C487-4DE4-904B-263058A0B9C9}" srcOrd="1" destOrd="0" presId="urn:microsoft.com/office/officeart/2005/8/layout/orgChart1"/>
    <dgm:cxn modelId="{D34B2642-86AE-4A9C-A98B-52FC2969FAC8}" srcId="{12877A09-D83B-4453-9B29-E021C4E33F24}" destId="{235E45A5-3AC9-43D9-BC57-5ADF79841B09}" srcOrd="0" destOrd="0" parTransId="{B2D6C048-F523-4CEC-AE3E-D1E96667DE7B}" sibTransId="{D24C071B-2F1A-4D20-B3BB-5C7F3E60D4BB}"/>
    <dgm:cxn modelId="{678A2B4A-E776-44DD-8796-412A18064DA7}" type="presOf" srcId="{D6A76CDF-FAFE-4941-B07D-5DAD1C5CF5FC}" destId="{F04FC7FD-29DA-4F00-8C3E-505774A8CF9C}" srcOrd="0" destOrd="0" presId="urn:microsoft.com/office/officeart/2005/8/layout/orgChart1"/>
    <dgm:cxn modelId="{0D11C38E-7495-44A0-A5E6-8E1C1D328262}" type="presOf" srcId="{6F788A32-AE2C-4522-986F-F706B2137E46}" destId="{4F17D131-9188-4FB2-89D5-4C644594A421}" srcOrd="0" destOrd="0" presId="urn:microsoft.com/office/officeart/2005/8/layout/orgChart1"/>
    <dgm:cxn modelId="{9E36A5B0-2DA0-4D3E-AFB6-B4837127BCD8}" srcId="{12877A09-D83B-4453-9B29-E021C4E33F24}" destId="{E0C7BF6C-CA7F-46DD-96F3-7EFF83B30BF2}" srcOrd="2" destOrd="0" parTransId="{2D559DDB-D8A7-4CC7-BFE2-30B990CC3059}" sibTransId="{B6A44FF2-3220-4B59-AF62-5A49E4727977}"/>
    <dgm:cxn modelId="{D6CF9AB4-8206-4C80-8C0E-4280AB1F6666}" type="presOf" srcId="{12877A09-D83B-4453-9B29-E021C4E33F24}" destId="{5A899049-DBAD-4E8B-A389-4F467DC13893}" srcOrd="0" destOrd="0" presId="urn:microsoft.com/office/officeart/2005/8/layout/orgChart1"/>
    <dgm:cxn modelId="{09F651BA-8B2D-427D-B8B9-A8E0E9323D14}" srcId="{FA572530-11DF-4A19-9E8B-C93C8BD233CE}" destId="{12877A09-D83B-4453-9B29-E021C4E33F24}" srcOrd="0" destOrd="0" parTransId="{613EEC06-601E-4F36-9D8F-D01385374690}" sibTransId="{B8716029-ACC7-4627-84CD-F2FCD7FA09B0}"/>
    <dgm:cxn modelId="{1F0740C8-A682-44ED-8971-352C47EFB971}" type="presOf" srcId="{FA572530-11DF-4A19-9E8B-C93C8BD233CE}" destId="{FCE1CB98-6495-4689-B832-57B17EB7EB0E}" srcOrd="0" destOrd="0" presId="urn:microsoft.com/office/officeart/2005/8/layout/orgChart1"/>
    <dgm:cxn modelId="{EED153CC-9C4B-49CE-9456-6A49EF8BA715}" srcId="{12877A09-D83B-4453-9B29-E021C4E33F24}" destId="{D6A76CDF-FAFE-4941-B07D-5DAD1C5CF5FC}" srcOrd="1" destOrd="0" parTransId="{6F788A32-AE2C-4522-986F-F706B2137E46}" sibTransId="{A9738DA1-16E0-4F70-B29A-467A3B244E81}"/>
    <dgm:cxn modelId="{23015DDB-3D5F-4B7B-A084-790C2A7F4F0C}" type="presOf" srcId="{2D559DDB-D8A7-4CC7-BFE2-30B990CC3059}" destId="{63AACD8A-10F5-489D-8E3C-6DE2DB2EF331}" srcOrd="0" destOrd="0" presId="urn:microsoft.com/office/officeart/2005/8/layout/orgChart1"/>
    <dgm:cxn modelId="{377FBBDC-2728-473A-97F1-432082CD9D07}" type="presOf" srcId="{B2D6C048-F523-4CEC-AE3E-D1E96667DE7B}" destId="{162E251B-578D-4C75-A691-2BEE3D103CAD}" srcOrd="0" destOrd="0" presId="urn:microsoft.com/office/officeart/2005/8/layout/orgChart1"/>
    <dgm:cxn modelId="{43C6435D-EB39-4E37-BFA7-CE9F9510A915}" type="presParOf" srcId="{FCE1CB98-6495-4689-B832-57B17EB7EB0E}" destId="{9BA3EA47-69DB-4116-955E-531526FF6A1F}" srcOrd="0" destOrd="0" presId="urn:microsoft.com/office/officeart/2005/8/layout/orgChart1"/>
    <dgm:cxn modelId="{95D5356D-0CB0-4FD2-BA0E-C25A8F2AC987}" type="presParOf" srcId="{9BA3EA47-69DB-4116-955E-531526FF6A1F}" destId="{DC15632D-F971-4C4F-9BEB-7FC31CC245D8}" srcOrd="0" destOrd="0" presId="urn:microsoft.com/office/officeart/2005/8/layout/orgChart1"/>
    <dgm:cxn modelId="{665D71EC-BBD6-4BA5-A499-816BA8EDC754}" type="presParOf" srcId="{DC15632D-F971-4C4F-9BEB-7FC31CC245D8}" destId="{5A899049-DBAD-4E8B-A389-4F467DC13893}" srcOrd="0" destOrd="0" presId="urn:microsoft.com/office/officeart/2005/8/layout/orgChart1"/>
    <dgm:cxn modelId="{F0DEB55A-F7DD-43F9-8890-503CD1C50953}" type="presParOf" srcId="{DC15632D-F971-4C4F-9BEB-7FC31CC245D8}" destId="{F7B59704-18AA-4F0D-BAF1-50C20EFAF7BE}" srcOrd="1" destOrd="0" presId="urn:microsoft.com/office/officeart/2005/8/layout/orgChart1"/>
    <dgm:cxn modelId="{F99C757E-BAD9-4BFA-B0D1-28CB14F19C2E}" type="presParOf" srcId="{9BA3EA47-69DB-4116-955E-531526FF6A1F}" destId="{B05D2B6A-E031-4F72-960C-C98FE1E9E28A}" srcOrd="1" destOrd="0" presId="urn:microsoft.com/office/officeart/2005/8/layout/orgChart1"/>
    <dgm:cxn modelId="{BB8E6C86-CEC5-4CBC-BB94-4649D41B81C0}" type="presParOf" srcId="{B05D2B6A-E031-4F72-960C-C98FE1E9E28A}" destId="{162E251B-578D-4C75-A691-2BEE3D103CAD}" srcOrd="0" destOrd="0" presId="urn:microsoft.com/office/officeart/2005/8/layout/orgChart1"/>
    <dgm:cxn modelId="{38F559B1-9D20-4F38-B5A1-8DE227EE3939}" type="presParOf" srcId="{B05D2B6A-E031-4F72-960C-C98FE1E9E28A}" destId="{41A34B59-27D9-4C19-AA7A-019A6C5393F3}" srcOrd="1" destOrd="0" presId="urn:microsoft.com/office/officeart/2005/8/layout/orgChart1"/>
    <dgm:cxn modelId="{F92A03F4-D2AB-4C07-826F-B986D01527AE}" type="presParOf" srcId="{41A34B59-27D9-4C19-AA7A-019A6C5393F3}" destId="{47887990-DD51-44B7-8822-B7D6110CC1EA}" srcOrd="0" destOrd="0" presId="urn:microsoft.com/office/officeart/2005/8/layout/orgChart1"/>
    <dgm:cxn modelId="{DB69A87E-C621-4BA6-8045-EFCE939B93F5}" type="presParOf" srcId="{47887990-DD51-44B7-8822-B7D6110CC1EA}" destId="{DC181486-1032-479E-B9E3-62BDBA8D3704}" srcOrd="0" destOrd="0" presId="urn:microsoft.com/office/officeart/2005/8/layout/orgChart1"/>
    <dgm:cxn modelId="{09695857-19A8-4D61-A893-1F25DBAABE30}" type="presParOf" srcId="{47887990-DD51-44B7-8822-B7D6110CC1EA}" destId="{DABA00F0-A8C5-4CDF-BC88-BEBCB57FA967}" srcOrd="1" destOrd="0" presId="urn:microsoft.com/office/officeart/2005/8/layout/orgChart1"/>
    <dgm:cxn modelId="{3593EB81-C5F7-4161-B094-F95A8A881D0E}" type="presParOf" srcId="{41A34B59-27D9-4C19-AA7A-019A6C5393F3}" destId="{1F62C524-1954-4AB3-B12A-D28B3AE2488D}" srcOrd="1" destOrd="0" presId="urn:microsoft.com/office/officeart/2005/8/layout/orgChart1"/>
    <dgm:cxn modelId="{9D3D419C-130D-44B0-86F0-9EA4989ADA88}" type="presParOf" srcId="{41A34B59-27D9-4C19-AA7A-019A6C5393F3}" destId="{BCB897A5-C2F5-4202-8C48-2CAA2F5C68DC}" srcOrd="2" destOrd="0" presId="urn:microsoft.com/office/officeart/2005/8/layout/orgChart1"/>
    <dgm:cxn modelId="{90100157-271D-47DB-AD67-765BE8BFBA2B}" type="presParOf" srcId="{B05D2B6A-E031-4F72-960C-C98FE1E9E28A}" destId="{4F17D131-9188-4FB2-89D5-4C644594A421}" srcOrd="2" destOrd="0" presId="urn:microsoft.com/office/officeart/2005/8/layout/orgChart1"/>
    <dgm:cxn modelId="{4C5E5867-22B2-4627-B56F-F8BF4E6839FB}" type="presParOf" srcId="{B05D2B6A-E031-4F72-960C-C98FE1E9E28A}" destId="{2DE31EB1-93AD-4639-B985-68BB318BF9F7}" srcOrd="3" destOrd="0" presId="urn:microsoft.com/office/officeart/2005/8/layout/orgChart1"/>
    <dgm:cxn modelId="{109245DE-99D5-4939-A868-6107C96A4294}" type="presParOf" srcId="{2DE31EB1-93AD-4639-B985-68BB318BF9F7}" destId="{AC5FD33F-45CA-4826-93AB-E2EB874F009F}" srcOrd="0" destOrd="0" presId="urn:microsoft.com/office/officeart/2005/8/layout/orgChart1"/>
    <dgm:cxn modelId="{4CABF557-279C-44A9-ADA4-80B7DB5FA673}" type="presParOf" srcId="{AC5FD33F-45CA-4826-93AB-E2EB874F009F}" destId="{F04FC7FD-29DA-4F00-8C3E-505774A8CF9C}" srcOrd="0" destOrd="0" presId="urn:microsoft.com/office/officeart/2005/8/layout/orgChart1"/>
    <dgm:cxn modelId="{8A48967D-1DAF-4219-A293-1F1BCA1BCEF1}" type="presParOf" srcId="{AC5FD33F-45CA-4826-93AB-E2EB874F009F}" destId="{760F9D87-A134-4EE1-B875-23CE10703C21}" srcOrd="1" destOrd="0" presId="urn:microsoft.com/office/officeart/2005/8/layout/orgChart1"/>
    <dgm:cxn modelId="{BC33D2A5-37B3-42C1-9643-D6BCFDBC7C75}" type="presParOf" srcId="{2DE31EB1-93AD-4639-B985-68BB318BF9F7}" destId="{EF6418D2-017C-43E2-B299-AC8727A15A95}" srcOrd="1" destOrd="0" presId="urn:microsoft.com/office/officeart/2005/8/layout/orgChart1"/>
    <dgm:cxn modelId="{588D5627-DBD5-4AFA-84F6-39BC2B6CD40D}" type="presParOf" srcId="{2DE31EB1-93AD-4639-B985-68BB318BF9F7}" destId="{647E470D-5021-41C0-ABB6-7745774C595B}" srcOrd="2" destOrd="0" presId="urn:microsoft.com/office/officeart/2005/8/layout/orgChart1"/>
    <dgm:cxn modelId="{E3800743-1624-4B23-8136-5B09697EE4FC}" type="presParOf" srcId="{B05D2B6A-E031-4F72-960C-C98FE1E9E28A}" destId="{63AACD8A-10F5-489D-8E3C-6DE2DB2EF331}" srcOrd="4" destOrd="0" presId="urn:microsoft.com/office/officeart/2005/8/layout/orgChart1"/>
    <dgm:cxn modelId="{52B84A35-119D-42DF-BDA4-F2165141BC6B}" type="presParOf" srcId="{B05D2B6A-E031-4F72-960C-C98FE1E9E28A}" destId="{29F75B30-2E59-43AD-9691-B2CFA78FB068}" srcOrd="5" destOrd="0" presId="urn:microsoft.com/office/officeart/2005/8/layout/orgChart1"/>
    <dgm:cxn modelId="{4CFE1025-998D-4824-AA03-10FE63F3A6A3}" type="presParOf" srcId="{29F75B30-2E59-43AD-9691-B2CFA78FB068}" destId="{A2EF31D5-8472-4729-845B-B4BD75DD016F}" srcOrd="0" destOrd="0" presId="urn:microsoft.com/office/officeart/2005/8/layout/orgChart1"/>
    <dgm:cxn modelId="{2E606BB2-0780-41A4-AB7A-A0A606FA615D}" type="presParOf" srcId="{A2EF31D5-8472-4729-845B-B4BD75DD016F}" destId="{434E4260-80D1-4601-A3F3-700FD815AAAB}" srcOrd="0" destOrd="0" presId="urn:microsoft.com/office/officeart/2005/8/layout/orgChart1"/>
    <dgm:cxn modelId="{1B2F8AEA-E2E0-49B1-839E-103463BCBBED}" type="presParOf" srcId="{A2EF31D5-8472-4729-845B-B4BD75DD016F}" destId="{DE051A02-C487-4DE4-904B-263058A0B9C9}" srcOrd="1" destOrd="0" presId="urn:microsoft.com/office/officeart/2005/8/layout/orgChart1"/>
    <dgm:cxn modelId="{6B6BC2A9-3BB7-4F91-BE8E-1317FB266D86}" type="presParOf" srcId="{29F75B30-2E59-43AD-9691-B2CFA78FB068}" destId="{B234E9D1-6908-4238-838E-9AEC48FD31E2}" srcOrd="1" destOrd="0" presId="urn:microsoft.com/office/officeart/2005/8/layout/orgChart1"/>
    <dgm:cxn modelId="{78F677E6-3826-4D96-878B-8716F51FDBF1}" type="presParOf" srcId="{29F75B30-2E59-43AD-9691-B2CFA78FB068}" destId="{23EF0EF5-8FA7-4BD2-A020-62BEC7D97652}" srcOrd="2" destOrd="0" presId="urn:microsoft.com/office/officeart/2005/8/layout/orgChart1"/>
    <dgm:cxn modelId="{B3EF6A93-D217-42E9-A3B2-5D5C871A4ED6}" type="presParOf" srcId="{9BA3EA47-69DB-4116-955E-531526FF6A1F}" destId="{7E3463B1-A675-4B6D-AEC3-1C93CA5D1457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A572530-11DF-4A19-9E8B-C93C8BD233CE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12877A09-D83B-4453-9B29-E021C4E33F24}">
      <dgm:prSet phldrT="[Texte]" custT="1"/>
      <dgm:spPr/>
      <dgm:t>
        <a:bodyPr/>
        <a:lstStyle/>
        <a:p>
          <a:r>
            <a:rPr lang="fr-FR" sz="2800" b="1" u="none" cap="all" dirty="0">
              <a:latin typeface="Aptos" panose="020B0004020202020204" pitchFamily="34" charset="0"/>
              <a:cs typeface="Times New Roman" panose="02020603050405020304" pitchFamily="18" charset="0"/>
            </a:rPr>
            <a:t>ACTIVITE PHYSIQUE</a:t>
          </a:r>
          <a:endParaRPr lang="fr-FR" sz="2800" u="none" dirty="0"/>
        </a:p>
      </dgm:t>
    </dgm:pt>
    <dgm:pt modelId="{613EEC06-601E-4F36-9D8F-D01385374690}" type="parTrans" cxnId="{09F651BA-8B2D-427D-B8B9-A8E0E9323D14}">
      <dgm:prSet/>
      <dgm:spPr/>
      <dgm:t>
        <a:bodyPr/>
        <a:lstStyle/>
        <a:p>
          <a:endParaRPr lang="fr-FR"/>
        </a:p>
      </dgm:t>
    </dgm:pt>
    <dgm:pt modelId="{B8716029-ACC7-4627-84CD-F2FCD7FA09B0}" type="sibTrans" cxnId="{09F651BA-8B2D-427D-B8B9-A8E0E9323D14}">
      <dgm:prSet/>
      <dgm:spPr/>
      <dgm:t>
        <a:bodyPr/>
        <a:lstStyle/>
        <a:p>
          <a:endParaRPr lang="fr-FR"/>
        </a:p>
      </dgm:t>
    </dgm:pt>
    <dgm:pt modelId="{235E45A5-3AC9-43D9-BC57-5ADF79841B09}">
      <dgm:prSet phldrT="[Texte]"/>
      <dgm:spPr/>
      <dgm:t>
        <a:bodyPr/>
        <a:lstStyle/>
        <a:p>
          <a:r>
            <a:rPr lang="fr-FR" b="0" u="none" dirty="0">
              <a:solidFill>
                <a:schemeClr val="bg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rPr>
            <a:t>Régule le taux de </a:t>
          </a:r>
          <a:r>
            <a:rPr lang="fr-FR" b="1" u="none" dirty="0">
              <a:solidFill>
                <a:schemeClr val="bg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rPr>
            <a:t>CORTISOL</a:t>
          </a:r>
          <a:r>
            <a:rPr lang="fr-FR" b="0" u="none" dirty="0">
              <a:solidFill>
                <a:schemeClr val="bg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rPr>
            <a:t> (hormone du stress) </a:t>
          </a:r>
          <a:endParaRPr lang="fr-FR" b="0" u="none" dirty="0">
            <a:solidFill>
              <a:schemeClr val="bg1"/>
            </a:solidFill>
          </a:endParaRPr>
        </a:p>
      </dgm:t>
    </dgm:pt>
    <dgm:pt modelId="{B2D6C048-F523-4CEC-AE3E-D1E96667DE7B}" type="parTrans" cxnId="{D34B2642-86AE-4A9C-A98B-52FC2969FAC8}">
      <dgm:prSet/>
      <dgm:spPr/>
      <dgm:t>
        <a:bodyPr/>
        <a:lstStyle/>
        <a:p>
          <a:endParaRPr lang="fr-FR"/>
        </a:p>
      </dgm:t>
    </dgm:pt>
    <dgm:pt modelId="{D24C071B-2F1A-4D20-B3BB-5C7F3E60D4BB}" type="sibTrans" cxnId="{D34B2642-86AE-4A9C-A98B-52FC2969FAC8}">
      <dgm:prSet/>
      <dgm:spPr/>
      <dgm:t>
        <a:bodyPr/>
        <a:lstStyle/>
        <a:p>
          <a:endParaRPr lang="fr-FR"/>
        </a:p>
      </dgm:t>
    </dgm:pt>
    <dgm:pt modelId="{D6A76CDF-FAFE-4941-B07D-5DAD1C5CF5FC}">
      <dgm:prSet phldrT="[Texte]"/>
      <dgm:spPr/>
      <dgm:t>
        <a:bodyPr/>
        <a:lstStyle/>
        <a:p>
          <a:r>
            <a:rPr lang="fr-FR" b="0" u="none" dirty="0">
              <a:solidFill>
                <a:schemeClr val="bg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rPr>
            <a:t>Stimule la sécrétion de </a:t>
          </a:r>
          <a:r>
            <a:rPr lang="fr-FR" b="1" u="none" dirty="0">
              <a:solidFill>
                <a:schemeClr val="bg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rPr>
            <a:t>DOPAMINE</a:t>
          </a:r>
          <a:r>
            <a:rPr lang="fr-FR" b="0" u="none" dirty="0">
              <a:solidFill>
                <a:schemeClr val="bg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rPr>
            <a:t>: motivation et action, concentration, attention, gestion des émotions</a:t>
          </a:r>
          <a:endParaRPr lang="fr-FR" b="0" u="none" dirty="0">
            <a:solidFill>
              <a:schemeClr val="bg1"/>
            </a:solidFill>
          </a:endParaRPr>
        </a:p>
      </dgm:t>
    </dgm:pt>
    <dgm:pt modelId="{6F788A32-AE2C-4522-986F-F706B2137E46}" type="parTrans" cxnId="{EED153CC-9C4B-49CE-9456-6A49EF8BA715}">
      <dgm:prSet/>
      <dgm:spPr/>
      <dgm:t>
        <a:bodyPr/>
        <a:lstStyle/>
        <a:p>
          <a:endParaRPr lang="fr-FR"/>
        </a:p>
      </dgm:t>
    </dgm:pt>
    <dgm:pt modelId="{A9738DA1-16E0-4F70-B29A-467A3B244E81}" type="sibTrans" cxnId="{EED153CC-9C4B-49CE-9456-6A49EF8BA715}">
      <dgm:prSet/>
      <dgm:spPr/>
      <dgm:t>
        <a:bodyPr/>
        <a:lstStyle/>
        <a:p>
          <a:endParaRPr lang="fr-FR"/>
        </a:p>
      </dgm:t>
    </dgm:pt>
    <dgm:pt modelId="{E0C7BF6C-CA7F-46DD-96F3-7EFF83B30BF2}">
      <dgm:prSet phldrT="[Texte]"/>
      <dgm:spPr/>
      <dgm:t>
        <a:bodyPr/>
        <a:lstStyle/>
        <a:p>
          <a:r>
            <a:rPr lang="fr-FR" b="0" u="none" dirty="0"/>
            <a:t>Stimule la sécrétion de </a:t>
          </a:r>
          <a:r>
            <a:rPr lang="fr-FR" b="1" u="none" dirty="0">
              <a:solidFill>
                <a:schemeClr val="bg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rPr>
            <a:t>SEROTONINE</a:t>
          </a:r>
          <a:r>
            <a:rPr lang="fr-FR" b="0" u="none" dirty="0">
              <a:solidFill>
                <a:schemeClr val="bg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rPr>
            <a:t>: hormone du bonheur, stabilisation de l’humeur, bien-être et gestion de l’anxiété), </a:t>
          </a:r>
          <a:r>
            <a:rPr lang="fr-FR" b="0" u="none" dirty="0">
              <a:solidFill>
                <a:schemeClr val="bg1"/>
              </a:solidFill>
            </a:rPr>
            <a:t> </a:t>
          </a:r>
        </a:p>
      </dgm:t>
    </dgm:pt>
    <dgm:pt modelId="{2D559DDB-D8A7-4CC7-BFE2-30B990CC3059}" type="parTrans" cxnId="{9E36A5B0-2DA0-4D3E-AFB6-B4837127BCD8}">
      <dgm:prSet/>
      <dgm:spPr/>
      <dgm:t>
        <a:bodyPr/>
        <a:lstStyle/>
        <a:p>
          <a:endParaRPr lang="fr-FR"/>
        </a:p>
      </dgm:t>
    </dgm:pt>
    <dgm:pt modelId="{B6A44FF2-3220-4B59-AF62-5A49E4727977}" type="sibTrans" cxnId="{9E36A5B0-2DA0-4D3E-AFB6-B4837127BCD8}">
      <dgm:prSet/>
      <dgm:spPr/>
      <dgm:t>
        <a:bodyPr/>
        <a:lstStyle/>
        <a:p>
          <a:endParaRPr lang="fr-FR"/>
        </a:p>
      </dgm:t>
    </dgm:pt>
    <dgm:pt modelId="{FCE1CB98-6495-4689-B832-57B17EB7EB0E}" type="pres">
      <dgm:prSet presAssocID="{FA572530-11DF-4A19-9E8B-C93C8BD233C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9BA3EA47-69DB-4116-955E-531526FF6A1F}" type="pres">
      <dgm:prSet presAssocID="{12877A09-D83B-4453-9B29-E021C4E33F24}" presName="hierRoot1" presStyleCnt="0">
        <dgm:presLayoutVars>
          <dgm:hierBranch val="init"/>
        </dgm:presLayoutVars>
      </dgm:prSet>
      <dgm:spPr/>
    </dgm:pt>
    <dgm:pt modelId="{DC15632D-F971-4C4F-9BEB-7FC31CC245D8}" type="pres">
      <dgm:prSet presAssocID="{12877A09-D83B-4453-9B29-E021C4E33F24}" presName="rootComposite1" presStyleCnt="0"/>
      <dgm:spPr/>
    </dgm:pt>
    <dgm:pt modelId="{5A899049-DBAD-4E8B-A389-4F467DC13893}" type="pres">
      <dgm:prSet presAssocID="{12877A09-D83B-4453-9B29-E021C4E33F24}" presName="rootText1" presStyleLbl="node0" presStyleIdx="0" presStyleCnt="1" custScaleX="227628" custScaleY="58461">
        <dgm:presLayoutVars>
          <dgm:chPref val="3"/>
        </dgm:presLayoutVars>
      </dgm:prSet>
      <dgm:spPr/>
    </dgm:pt>
    <dgm:pt modelId="{F7B59704-18AA-4F0D-BAF1-50C20EFAF7BE}" type="pres">
      <dgm:prSet presAssocID="{12877A09-D83B-4453-9B29-E021C4E33F24}" presName="rootConnector1" presStyleLbl="node1" presStyleIdx="0" presStyleCnt="0"/>
      <dgm:spPr/>
    </dgm:pt>
    <dgm:pt modelId="{B05D2B6A-E031-4F72-960C-C98FE1E9E28A}" type="pres">
      <dgm:prSet presAssocID="{12877A09-D83B-4453-9B29-E021C4E33F24}" presName="hierChild2" presStyleCnt="0"/>
      <dgm:spPr/>
    </dgm:pt>
    <dgm:pt modelId="{162E251B-578D-4C75-A691-2BEE3D103CAD}" type="pres">
      <dgm:prSet presAssocID="{B2D6C048-F523-4CEC-AE3E-D1E96667DE7B}" presName="Name37" presStyleLbl="parChTrans1D2" presStyleIdx="0" presStyleCnt="3"/>
      <dgm:spPr/>
    </dgm:pt>
    <dgm:pt modelId="{41A34B59-27D9-4C19-AA7A-019A6C5393F3}" type="pres">
      <dgm:prSet presAssocID="{235E45A5-3AC9-43D9-BC57-5ADF79841B09}" presName="hierRoot2" presStyleCnt="0">
        <dgm:presLayoutVars>
          <dgm:hierBranch val="init"/>
        </dgm:presLayoutVars>
      </dgm:prSet>
      <dgm:spPr/>
    </dgm:pt>
    <dgm:pt modelId="{47887990-DD51-44B7-8822-B7D6110CC1EA}" type="pres">
      <dgm:prSet presAssocID="{235E45A5-3AC9-43D9-BC57-5ADF79841B09}" presName="rootComposite" presStyleCnt="0"/>
      <dgm:spPr/>
    </dgm:pt>
    <dgm:pt modelId="{DC181486-1032-479E-B9E3-62BDBA8D3704}" type="pres">
      <dgm:prSet presAssocID="{235E45A5-3AC9-43D9-BC57-5ADF79841B09}" presName="rootText" presStyleLbl="node2" presStyleIdx="0" presStyleCnt="3">
        <dgm:presLayoutVars>
          <dgm:chPref val="3"/>
        </dgm:presLayoutVars>
      </dgm:prSet>
      <dgm:spPr/>
    </dgm:pt>
    <dgm:pt modelId="{DABA00F0-A8C5-4CDF-BC88-BEBCB57FA967}" type="pres">
      <dgm:prSet presAssocID="{235E45A5-3AC9-43D9-BC57-5ADF79841B09}" presName="rootConnector" presStyleLbl="node2" presStyleIdx="0" presStyleCnt="3"/>
      <dgm:spPr/>
    </dgm:pt>
    <dgm:pt modelId="{1F62C524-1954-4AB3-B12A-D28B3AE2488D}" type="pres">
      <dgm:prSet presAssocID="{235E45A5-3AC9-43D9-BC57-5ADF79841B09}" presName="hierChild4" presStyleCnt="0"/>
      <dgm:spPr/>
    </dgm:pt>
    <dgm:pt modelId="{BCB897A5-C2F5-4202-8C48-2CAA2F5C68DC}" type="pres">
      <dgm:prSet presAssocID="{235E45A5-3AC9-43D9-BC57-5ADF79841B09}" presName="hierChild5" presStyleCnt="0"/>
      <dgm:spPr/>
    </dgm:pt>
    <dgm:pt modelId="{4F17D131-9188-4FB2-89D5-4C644594A421}" type="pres">
      <dgm:prSet presAssocID="{6F788A32-AE2C-4522-986F-F706B2137E46}" presName="Name37" presStyleLbl="parChTrans1D2" presStyleIdx="1" presStyleCnt="3"/>
      <dgm:spPr/>
    </dgm:pt>
    <dgm:pt modelId="{2DE31EB1-93AD-4639-B985-68BB318BF9F7}" type="pres">
      <dgm:prSet presAssocID="{D6A76CDF-FAFE-4941-B07D-5DAD1C5CF5FC}" presName="hierRoot2" presStyleCnt="0">
        <dgm:presLayoutVars>
          <dgm:hierBranch val="init"/>
        </dgm:presLayoutVars>
      </dgm:prSet>
      <dgm:spPr/>
    </dgm:pt>
    <dgm:pt modelId="{AC5FD33F-45CA-4826-93AB-E2EB874F009F}" type="pres">
      <dgm:prSet presAssocID="{D6A76CDF-FAFE-4941-B07D-5DAD1C5CF5FC}" presName="rootComposite" presStyleCnt="0"/>
      <dgm:spPr/>
    </dgm:pt>
    <dgm:pt modelId="{F04FC7FD-29DA-4F00-8C3E-505774A8CF9C}" type="pres">
      <dgm:prSet presAssocID="{D6A76CDF-FAFE-4941-B07D-5DAD1C5CF5FC}" presName="rootText" presStyleLbl="node2" presStyleIdx="1" presStyleCnt="3">
        <dgm:presLayoutVars>
          <dgm:chPref val="3"/>
        </dgm:presLayoutVars>
      </dgm:prSet>
      <dgm:spPr/>
    </dgm:pt>
    <dgm:pt modelId="{760F9D87-A134-4EE1-B875-23CE10703C21}" type="pres">
      <dgm:prSet presAssocID="{D6A76CDF-FAFE-4941-B07D-5DAD1C5CF5FC}" presName="rootConnector" presStyleLbl="node2" presStyleIdx="1" presStyleCnt="3"/>
      <dgm:spPr/>
    </dgm:pt>
    <dgm:pt modelId="{EF6418D2-017C-43E2-B299-AC8727A15A95}" type="pres">
      <dgm:prSet presAssocID="{D6A76CDF-FAFE-4941-B07D-5DAD1C5CF5FC}" presName="hierChild4" presStyleCnt="0"/>
      <dgm:spPr/>
    </dgm:pt>
    <dgm:pt modelId="{647E470D-5021-41C0-ABB6-7745774C595B}" type="pres">
      <dgm:prSet presAssocID="{D6A76CDF-FAFE-4941-B07D-5DAD1C5CF5FC}" presName="hierChild5" presStyleCnt="0"/>
      <dgm:spPr/>
    </dgm:pt>
    <dgm:pt modelId="{63AACD8A-10F5-489D-8E3C-6DE2DB2EF331}" type="pres">
      <dgm:prSet presAssocID="{2D559DDB-D8A7-4CC7-BFE2-30B990CC3059}" presName="Name37" presStyleLbl="parChTrans1D2" presStyleIdx="2" presStyleCnt="3"/>
      <dgm:spPr/>
    </dgm:pt>
    <dgm:pt modelId="{29F75B30-2E59-43AD-9691-B2CFA78FB068}" type="pres">
      <dgm:prSet presAssocID="{E0C7BF6C-CA7F-46DD-96F3-7EFF83B30BF2}" presName="hierRoot2" presStyleCnt="0">
        <dgm:presLayoutVars>
          <dgm:hierBranch val="init"/>
        </dgm:presLayoutVars>
      </dgm:prSet>
      <dgm:spPr/>
    </dgm:pt>
    <dgm:pt modelId="{A2EF31D5-8472-4729-845B-B4BD75DD016F}" type="pres">
      <dgm:prSet presAssocID="{E0C7BF6C-CA7F-46DD-96F3-7EFF83B30BF2}" presName="rootComposite" presStyleCnt="0"/>
      <dgm:spPr/>
    </dgm:pt>
    <dgm:pt modelId="{434E4260-80D1-4601-A3F3-700FD815AAAB}" type="pres">
      <dgm:prSet presAssocID="{E0C7BF6C-CA7F-46DD-96F3-7EFF83B30BF2}" presName="rootText" presStyleLbl="node2" presStyleIdx="2" presStyleCnt="3">
        <dgm:presLayoutVars>
          <dgm:chPref val="3"/>
        </dgm:presLayoutVars>
      </dgm:prSet>
      <dgm:spPr/>
    </dgm:pt>
    <dgm:pt modelId="{DE051A02-C487-4DE4-904B-263058A0B9C9}" type="pres">
      <dgm:prSet presAssocID="{E0C7BF6C-CA7F-46DD-96F3-7EFF83B30BF2}" presName="rootConnector" presStyleLbl="node2" presStyleIdx="2" presStyleCnt="3"/>
      <dgm:spPr/>
    </dgm:pt>
    <dgm:pt modelId="{B234E9D1-6908-4238-838E-9AEC48FD31E2}" type="pres">
      <dgm:prSet presAssocID="{E0C7BF6C-CA7F-46DD-96F3-7EFF83B30BF2}" presName="hierChild4" presStyleCnt="0"/>
      <dgm:spPr/>
    </dgm:pt>
    <dgm:pt modelId="{23EF0EF5-8FA7-4BD2-A020-62BEC7D97652}" type="pres">
      <dgm:prSet presAssocID="{E0C7BF6C-CA7F-46DD-96F3-7EFF83B30BF2}" presName="hierChild5" presStyleCnt="0"/>
      <dgm:spPr/>
    </dgm:pt>
    <dgm:pt modelId="{7E3463B1-A675-4B6D-AEC3-1C93CA5D1457}" type="pres">
      <dgm:prSet presAssocID="{12877A09-D83B-4453-9B29-E021C4E33F24}" presName="hierChild3" presStyleCnt="0"/>
      <dgm:spPr/>
    </dgm:pt>
  </dgm:ptLst>
  <dgm:cxnLst>
    <dgm:cxn modelId="{95A03600-B0DB-4C6F-B664-C2410B9EF565}" type="presOf" srcId="{12877A09-D83B-4453-9B29-E021C4E33F24}" destId="{F7B59704-18AA-4F0D-BAF1-50C20EFAF7BE}" srcOrd="1" destOrd="0" presId="urn:microsoft.com/office/officeart/2005/8/layout/orgChart1"/>
    <dgm:cxn modelId="{60356413-A366-4704-9C98-E61D461811E0}" type="presOf" srcId="{D6A76CDF-FAFE-4941-B07D-5DAD1C5CF5FC}" destId="{760F9D87-A134-4EE1-B875-23CE10703C21}" srcOrd="1" destOrd="0" presId="urn:microsoft.com/office/officeart/2005/8/layout/orgChart1"/>
    <dgm:cxn modelId="{54C1102E-A3C1-417E-AAF5-D17D97B3624C}" type="presOf" srcId="{E0C7BF6C-CA7F-46DD-96F3-7EFF83B30BF2}" destId="{434E4260-80D1-4601-A3F3-700FD815AAAB}" srcOrd="0" destOrd="0" presId="urn:microsoft.com/office/officeart/2005/8/layout/orgChart1"/>
    <dgm:cxn modelId="{2DB08C2F-8A8F-458E-ABA8-7D407FE39DAF}" type="presOf" srcId="{235E45A5-3AC9-43D9-BC57-5ADF79841B09}" destId="{DC181486-1032-479E-B9E3-62BDBA8D3704}" srcOrd="0" destOrd="0" presId="urn:microsoft.com/office/officeart/2005/8/layout/orgChart1"/>
    <dgm:cxn modelId="{660F8D3B-E32F-4CF9-BEB7-7CC688B7684F}" type="presOf" srcId="{235E45A5-3AC9-43D9-BC57-5ADF79841B09}" destId="{DABA00F0-A8C5-4CDF-BC88-BEBCB57FA967}" srcOrd="1" destOrd="0" presId="urn:microsoft.com/office/officeart/2005/8/layout/orgChart1"/>
    <dgm:cxn modelId="{375EF93D-A6D0-4E89-A05A-F18DAE8D1C94}" type="presOf" srcId="{E0C7BF6C-CA7F-46DD-96F3-7EFF83B30BF2}" destId="{DE051A02-C487-4DE4-904B-263058A0B9C9}" srcOrd="1" destOrd="0" presId="urn:microsoft.com/office/officeart/2005/8/layout/orgChart1"/>
    <dgm:cxn modelId="{D34B2642-86AE-4A9C-A98B-52FC2969FAC8}" srcId="{12877A09-D83B-4453-9B29-E021C4E33F24}" destId="{235E45A5-3AC9-43D9-BC57-5ADF79841B09}" srcOrd="0" destOrd="0" parTransId="{B2D6C048-F523-4CEC-AE3E-D1E96667DE7B}" sibTransId="{D24C071B-2F1A-4D20-B3BB-5C7F3E60D4BB}"/>
    <dgm:cxn modelId="{678A2B4A-E776-44DD-8796-412A18064DA7}" type="presOf" srcId="{D6A76CDF-FAFE-4941-B07D-5DAD1C5CF5FC}" destId="{F04FC7FD-29DA-4F00-8C3E-505774A8CF9C}" srcOrd="0" destOrd="0" presId="urn:microsoft.com/office/officeart/2005/8/layout/orgChart1"/>
    <dgm:cxn modelId="{0D11C38E-7495-44A0-A5E6-8E1C1D328262}" type="presOf" srcId="{6F788A32-AE2C-4522-986F-F706B2137E46}" destId="{4F17D131-9188-4FB2-89D5-4C644594A421}" srcOrd="0" destOrd="0" presId="urn:microsoft.com/office/officeart/2005/8/layout/orgChart1"/>
    <dgm:cxn modelId="{9E36A5B0-2DA0-4D3E-AFB6-B4837127BCD8}" srcId="{12877A09-D83B-4453-9B29-E021C4E33F24}" destId="{E0C7BF6C-CA7F-46DD-96F3-7EFF83B30BF2}" srcOrd="2" destOrd="0" parTransId="{2D559DDB-D8A7-4CC7-BFE2-30B990CC3059}" sibTransId="{B6A44FF2-3220-4B59-AF62-5A49E4727977}"/>
    <dgm:cxn modelId="{D6CF9AB4-8206-4C80-8C0E-4280AB1F6666}" type="presOf" srcId="{12877A09-D83B-4453-9B29-E021C4E33F24}" destId="{5A899049-DBAD-4E8B-A389-4F467DC13893}" srcOrd="0" destOrd="0" presId="urn:microsoft.com/office/officeart/2005/8/layout/orgChart1"/>
    <dgm:cxn modelId="{09F651BA-8B2D-427D-B8B9-A8E0E9323D14}" srcId="{FA572530-11DF-4A19-9E8B-C93C8BD233CE}" destId="{12877A09-D83B-4453-9B29-E021C4E33F24}" srcOrd="0" destOrd="0" parTransId="{613EEC06-601E-4F36-9D8F-D01385374690}" sibTransId="{B8716029-ACC7-4627-84CD-F2FCD7FA09B0}"/>
    <dgm:cxn modelId="{1F0740C8-A682-44ED-8971-352C47EFB971}" type="presOf" srcId="{FA572530-11DF-4A19-9E8B-C93C8BD233CE}" destId="{FCE1CB98-6495-4689-B832-57B17EB7EB0E}" srcOrd="0" destOrd="0" presId="urn:microsoft.com/office/officeart/2005/8/layout/orgChart1"/>
    <dgm:cxn modelId="{EED153CC-9C4B-49CE-9456-6A49EF8BA715}" srcId="{12877A09-D83B-4453-9B29-E021C4E33F24}" destId="{D6A76CDF-FAFE-4941-B07D-5DAD1C5CF5FC}" srcOrd="1" destOrd="0" parTransId="{6F788A32-AE2C-4522-986F-F706B2137E46}" sibTransId="{A9738DA1-16E0-4F70-B29A-467A3B244E81}"/>
    <dgm:cxn modelId="{23015DDB-3D5F-4B7B-A084-790C2A7F4F0C}" type="presOf" srcId="{2D559DDB-D8A7-4CC7-BFE2-30B990CC3059}" destId="{63AACD8A-10F5-489D-8E3C-6DE2DB2EF331}" srcOrd="0" destOrd="0" presId="urn:microsoft.com/office/officeart/2005/8/layout/orgChart1"/>
    <dgm:cxn modelId="{377FBBDC-2728-473A-97F1-432082CD9D07}" type="presOf" srcId="{B2D6C048-F523-4CEC-AE3E-D1E96667DE7B}" destId="{162E251B-578D-4C75-A691-2BEE3D103CAD}" srcOrd="0" destOrd="0" presId="urn:microsoft.com/office/officeart/2005/8/layout/orgChart1"/>
    <dgm:cxn modelId="{43C6435D-EB39-4E37-BFA7-CE9F9510A915}" type="presParOf" srcId="{FCE1CB98-6495-4689-B832-57B17EB7EB0E}" destId="{9BA3EA47-69DB-4116-955E-531526FF6A1F}" srcOrd="0" destOrd="0" presId="urn:microsoft.com/office/officeart/2005/8/layout/orgChart1"/>
    <dgm:cxn modelId="{95D5356D-0CB0-4FD2-BA0E-C25A8F2AC987}" type="presParOf" srcId="{9BA3EA47-69DB-4116-955E-531526FF6A1F}" destId="{DC15632D-F971-4C4F-9BEB-7FC31CC245D8}" srcOrd="0" destOrd="0" presId="urn:microsoft.com/office/officeart/2005/8/layout/orgChart1"/>
    <dgm:cxn modelId="{665D71EC-BBD6-4BA5-A499-816BA8EDC754}" type="presParOf" srcId="{DC15632D-F971-4C4F-9BEB-7FC31CC245D8}" destId="{5A899049-DBAD-4E8B-A389-4F467DC13893}" srcOrd="0" destOrd="0" presId="urn:microsoft.com/office/officeart/2005/8/layout/orgChart1"/>
    <dgm:cxn modelId="{F0DEB55A-F7DD-43F9-8890-503CD1C50953}" type="presParOf" srcId="{DC15632D-F971-4C4F-9BEB-7FC31CC245D8}" destId="{F7B59704-18AA-4F0D-BAF1-50C20EFAF7BE}" srcOrd="1" destOrd="0" presId="urn:microsoft.com/office/officeart/2005/8/layout/orgChart1"/>
    <dgm:cxn modelId="{F99C757E-BAD9-4BFA-B0D1-28CB14F19C2E}" type="presParOf" srcId="{9BA3EA47-69DB-4116-955E-531526FF6A1F}" destId="{B05D2B6A-E031-4F72-960C-C98FE1E9E28A}" srcOrd="1" destOrd="0" presId="urn:microsoft.com/office/officeart/2005/8/layout/orgChart1"/>
    <dgm:cxn modelId="{BB8E6C86-CEC5-4CBC-BB94-4649D41B81C0}" type="presParOf" srcId="{B05D2B6A-E031-4F72-960C-C98FE1E9E28A}" destId="{162E251B-578D-4C75-A691-2BEE3D103CAD}" srcOrd="0" destOrd="0" presId="urn:microsoft.com/office/officeart/2005/8/layout/orgChart1"/>
    <dgm:cxn modelId="{38F559B1-9D20-4F38-B5A1-8DE227EE3939}" type="presParOf" srcId="{B05D2B6A-E031-4F72-960C-C98FE1E9E28A}" destId="{41A34B59-27D9-4C19-AA7A-019A6C5393F3}" srcOrd="1" destOrd="0" presId="urn:microsoft.com/office/officeart/2005/8/layout/orgChart1"/>
    <dgm:cxn modelId="{F92A03F4-D2AB-4C07-826F-B986D01527AE}" type="presParOf" srcId="{41A34B59-27D9-4C19-AA7A-019A6C5393F3}" destId="{47887990-DD51-44B7-8822-B7D6110CC1EA}" srcOrd="0" destOrd="0" presId="urn:microsoft.com/office/officeart/2005/8/layout/orgChart1"/>
    <dgm:cxn modelId="{DB69A87E-C621-4BA6-8045-EFCE939B93F5}" type="presParOf" srcId="{47887990-DD51-44B7-8822-B7D6110CC1EA}" destId="{DC181486-1032-479E-B9E3-62BDBA8D3704}" srcOrd="0" destOrd="0" presId="urn:microsoft.com/office/officeart/2005/8/layout/orgChart1"/>
    <dgm:cxn modelId="{09695857-19A8-4D61-A893-1F25DBAABE30}" type="presParOf" srcId="{47887990-DD51-44B7-8822-B7D6110CC1EA}" destId="{DABA00F0-A8C5-4CDF-BC88-BEBCB57FA967}" srcOrd="1" destOrd="0" presId="urn:microsoft.com/office/officeart/2005/8/layout/orgChart1"/>
    <dgm:cxn modelId="{3593EB81-C5F7-4161-B094-F95A8A881D0E}" type="presParOf" srcId="{41A34B59-27D9-4C19-AA7A-019A6C5393F3}" destId="{1F62C524-1954-4AB3-B12A-D28B3AE2488D}" srcOrd="1" destOrd="0" presId="urn:microsoft.com/office/officeart/2005/8/layout/orgChart1"/>
    <dgm:cxn modelId="{9D3D419C-130D-44B0-86F0-9EA4989ADA88}" type="presParOf" srcId="{41A34B59-27D9-4C19-AA7A-019A6C5393F3}" destId="{BCB897A5-C2F5-4202-8C48-2CAA2F5C68DC}" srcOrd="2" destOrd="0" presId="urn:microsoft.com/office/officeart/2005/8/layout/orgChart1"/>
    <dgm:cxn modelId="{90100157-271D-47DB-AD67-765BE8BFBA2B}" type="presParOf" srcId="{B05D2B6A-E031-4F72-960C-C98FE1E9E28A}" destId="{4F17D131-9188-4FB2-89D5-4C644594A421}" srcOrd="2" destOrd="0" presId="urn:microsoft.com/office/officeart/2005/8/layout/orgChart1"/>
    <dgm:cxn modelId="{4C5E5867-22B2-4627-B56F-F8BF4E6839FB}" type="presParOf" srcId="{B05D2B6A-E031-4F72-960C-C98FE1E9E28A}" destId="{2DE31EB1-93AD-4639-B985-68BB318BF9F7}" srcOrd="3" destOrd="0" presId="urn:microsoft.com/office/officeart/2005/8/layout/orgChart1"/>
    <dgm:cxn modelId="{109245DE-99D5-4939-A868-6107C96A4294}" type="presParOf" srcId="{2DE31EB1-93AD-4639-B985-68BB318BF9F7}" destId="{AC5FD33F-45CA-4826-93AB-E2EB874F009F}" srcOrd="0" destOrd="0" presId="urn:microsoft.com/office/officeart/2005/8/layout/orgChart1"/>
    <dgm:cxn modelId="{4CABF557-279C-44A9-ADA4-80B7DB5FA673}" type="presParOf" srcId="{AC5FD33F-45CA-4826-93AB-E2EB874F009F}" destId="{F04FC7FD-29DA-4F00-8C3E-505774A8CF9C}" srcOrd="0" destOrd="0" presId="urn:microsoft.com/office/officeart/2005/8/layout/orgChart1"/>
    <dgm:cxn modelId="{8A48967D-1DAF-4219-A293-1F1BCA1BCEF1}" type="presParOf" srcId="{AC5FD33F-45CA-4826-93AB-E2EB874F009F}" destId="{760F9D87-A134-4EE1-B875-23CE10703C21}" srcOrd="1" destOrd="0" presId="urn:microsoft.com/office/officeart/2005/8/layout/orgChart1"/>
    <dgm:cxn modelId="{BC33D2A5-37B3-42C1-9643-D6BCFDBC7C75}" type="presParOf" srcId="{2DE31EB1-93AD-4639-B985-68BB318BF9F7}" destId="{EF6418D2-017C-43E2-B299-AC8727A15A95}" srcOrd="1" destOrd="0" presId="urn:microsoft.com/office/officeart/2005/8/layout/orgChart1"/>
    <dgm:cxn modelId="{588D5627-DBD5-4AFA-84F6-39BC2B6CD40D}" type="presParOf" srcId="{2DE31EB1-93AD-4639-B985-68BB318BF9F7}" destId="{647E470D-5021-41C0-ABB6-7745774C595B}" srcOrd="2" destOrd="0" presId="urn:microsoft.com/office/officeart/2005/8/layout/orgChart1"/>
    <dgm:cxn modelId="{E3800743-1624-4B23-8136-5B09697EE4FC}" type="presParOf" srcId="{B05D2B6A-E031-4F72-960C-C98FE1E9E28A}" destId="{63AACD8A-10F5-489D-8E3C-6DE2DB2EF331}" srcOrd="4" destOrd="0" presId="urn:microsoft.com/office/officeart/2005/8/layout/orgChart1"/>
    <dgm:cxn modelId="{52B84A35-119D-42DF-BDA4-F2165141BC6B}" type="presParOf" srcId="{B05D2B6A-E031-4F72-960C-C98FE1E9E28A}" destId="{29F75B30-2E59-43AD-9691-B2CFA78FB068}" srcOrd="5" destOrd="0" presId="urn:microsoft.com/office/officeart/2005/8/layout/orgChart1"/>
    <dgm:cxn modelId="{4CFE1025-998D-4824-AA03-10FE63F3A6A3}" type="presParOf" srcId="{29F75B30-2E59-43AD-9691-B2CFA78FB068}" destId="{A2EF31D5-8472-4729-845B-B4BD75DD016F}" srcOrd="0" destOrd="0" presId="urn:microsoft.com/office/officeart/2005/8/layout/orgChart1"/>
    <dgm:cxn modelId="{2E606BB2-0780-41A4-AB7A-A0A606FA615D}" type="presParOf" srcId="{A2EF31D5-8472-4729-845B-B4BD75DD016F}" destId="{434E4260-80D1-4601-A3F3-700FD815AAAB}" srcOrd="0" destOrd="0" presId="urn:microsoft.com/office/officeart/2005/8/layout/orgChart1"/>
    <dgm:cxn modelId="{1B2F8AEA-E2E0-49B1-839E-103463BCBBED}" type="presParOf" srcId="{A2EF31D5-8472-4729-845B-B4BD75DD016F}" destId="{DE051A02-C487-4DE4-904B-263058A0B9C9}" srcOrd="1" destOrd="0" presId="urn:microsoft.com/office/officeart/2005/8/layout/orgChart1"/>
    <dgm:cxn modelId="{6B6BC2A9-3BB7-4F91-BE8E-1317FB266D86}" type="presParOf" srcId="{29F75B30-2E59-43AD-9691-B2CFA78FB068}" destId="{B234E9D1-6908-4238-838E-9AEC48FD31E2}" srcOrd="1" destOrd="0" presId="urn:microsoft.com/office/officeart/2005/8/layout/orgChart1"/>
    <dgm:cxn modelId="{78F677E6-3826-4D96-878B-8716F51FDBF1}" type="presParOf" srcId="{29F75B30-2E59-43AD-9691-B2CFA78FB068}" destId="{23EF0EF5-8FA7-4BD2-A020-62BEC7D97652}" srcOrd="2" destOrd="0" presId="urn:microsoft.com/office/officeart/2005/8/layout/orgChart1"/>
    <dgm:cxn modelId="{B3EF6A93-D217-42E9-A3B2-5D5C871A4ED6}" type="presParOf" srcId="{9BA3EA47-69DB-4116-955E-531526FF6A1F}" destId="{7E3463B1-A675-4B6D-AEC3-1C93CA5D1457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AACD8A-10F5-489D-8E3C-6DE2DB2EF331}">
      <dsp:nvSpPr>
        <dsp:cNvPr id="0" name=""/>
        <dsp:cNvSpPr/>
      </dsp:nvSpPr>
      <dsp:spPr>
        <a:xfrm>
          <a:off x="5486151" y="1757000"/>
          <a:ext cx="3881492" cy="6736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6823"/>
              </a:lnTo>
              <a:lnTo>
                <a:pt x="3881492" y="336823"/>
              </a:lnTo>
              <a:lnTo>
                <a:pt x="3881492" y="673647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17D131-9188-4FB2-89D5-4C644594A421}">
      <dsp:nvSpPr>
        <dsp:cNvPr id="0" name=""/>
        <dsp:cNvSpPr/>
      </dsp:nvSpPr>
      <dsp:spPr>
        <a:xfrm>
          <a:off x="5440431" y="1757000"/>
          <a:ext cx="91440" cy="6736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73647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2E251B-578D-4C75-A691-2BEE3D103CAD}">
      <dsp:nvSpPr>
        <dsp:cNvPr id="0" name=""/>
        <dsp:cNvSpPr/>
      </dsp:nvSpPr>
      <dsp:spPr>
        <a:xfrm>
          <a:off x="1604659" y="1757000"/>
          <a:ext cx="3881492" cy="673647"/>
        </a:xfrm>
        <a:custGeom>
          <a:avLst/>
          <a:gdLst/>
          <a:ahLst/>
          <a:cxnLst/>
          <a:rect l="0" t="0" r="0" b="0"/>
          <a:pathLst>
            <a:path>
              <a:moveTo>
                <a:pt x="3881492" y="0"/>
              </a:moveTo>
              <a:lnTo>
                <a:pt x="3881492" y="336823"/>
              </a:lnTo>
              <a:lnTo>
                <a:pt x="0" y="336823"/>
              </a:lnTo>
              <a:lnTo>
                <a:pt x="0" y="673647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899049-DBAD-4E8B-A389-4F467DC13893}">
      <dsp:nvSpPr>
        <dsp:cNvPr id="0" name=""/>
        <dsp:cNvSpPr/>
      </dsp:nvSpPr>
      <dsp:spPr>
        <a:xfrm>
          <a:off x="3882229" y="153078"/>
          <a:ext cx="3207844" cy="16039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200" kern="1200" dirty="0"/>
            <a:t>3 grands bénéfices</a:t>
          </a:r>
        </a:p>
      </dsp:txBody>
      <dsp:txXfrm>
        <a:off x="3882229" y="153078"/>
        <a:ext cx="3207844" cy="1603922"/>
      </dsp:txXfrm>
    </dsp:sp>
    <dsp:sp modelId="{DC181486-1032-479E-B9E3-62BDBA8D3704}">
      <dsp:nvSpPr>
        <dsp:cNvPr id="0" name=""/>
        <dsp:cNvSpPr/>
      </dsp:nvSpPr>
      <dsp:spPr>
        <a:xfrm>
          <a:off x="736" y="2430648"/>
          <a:ext cx="3207844" cy="16039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200" kern="1200" dirty="0"/>
            <a:t>Amélioration de la résolution de problème</a:t>
          </a:r>
        </a:p>
      </dsp:txBody>
      <dsp:txXfrm>
        <a:off x="736" y="2430648"/>
        <a:ext cx="3207844" cy="1603922"/>
      </dsp:txXfrm>
    </dsp:sp>
    <dsp:sp modelId="{F04FC7FD-29DA-4F00-8C3E-505774A8CF9C}">
      <dsp:nvSpPr>
        <dsp:cNvPr id="0" name=""/>
        <dsp:cNvSpPr/>
      </dsp:nvSpPr>
      <dsp:spPr>
        <a:xfrm>
          <a:off x="3882229" y="2430648"/>
          <a:ext cx="3207844" cy="16039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200" kern="1200" dirty="0"/>
            <a:t>Amélioration de l’exactitude (diminution du taux d’erreurs d’inattention)  et de la rapidité d’exécution</a:t>
          </a:r>
        </a:p>
      </dsp:txBody>
      <dsp:txXfrm>
        <a:off x="3882229" y="2430648"/>
        <a:ext cx="3207844" cy="1603922"/>
      </dsp:txXfrm>
    </dsp:sp>
    <dsp:sp modelId="{434E4260-80D1-4601-A3F3-700FD815AAAB}">
      <dsp:nvSpPr>
        <dsp:cNvPr id="0" name=""/>
        <dsp:cNvSpPr/>
      </dsp:nvSpPr>
      <dsp:spPr>
        <a:xfrm>
          <a:off x="7763721" y="2430648"/>
          <a:ext cx="3207844" cy="16039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200" kern="1200" dirty="0"/>
            <a:t>Effets aigus (immédiats) et chroniques (à long terme)</a:t>
          </a:r>
        </a:p>
      </dsp:txBody>
      <dsp:txXfrm>
        <a:off x="7763721" y="2430648"/>
        <a:ext cx="3207844" cy="160392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AACD8A-10F5-489D-8E3C-6DE2DB2EF331}">
      <dsp:nvSpPr>
        <dsp:cNvPr id="0" name=""/>
        <dsp:cNvSpPr/>
      </dsp:nvSpPr>
      <dsp:spPr>
        <a:xfrm>
          <a:off x="5486151" y="1617884"/>
          <a:ext cx="3881492" cy="6736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6823"/>
              </a:lnTo>
              <a:lnTo>
                <a:pt x="3881492" y="336823"/>
              </a:lnTo>
              <a:lnTo>
                <a:pt x="3881492" y="673647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17D131-9188-4FB2-89D5-4C644594A421}">
      <dsp:nvSpPr>
        <dsp:cNvPr id="0" name=""/>
        <dsp:cNvSpPr/>
      </dsp:nvSpPr>
      <dsp:spPr>
        <a:xfrm>
          <a:off x="5440431" y="1617884"/>
          <a:ext cx="91440" cy="6736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73647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2E251B-578D-4C75-A691-2BEE3D103CAD}">
      <dsp:nvSpPr>
        <dsp:cNvPr id="0" name=""/>
        <dsp:cNvSpPr/>
      </dsp:nvSpPr>
      <dsp:spPr>
        <a:xfrm>
          <a:off x="1604659" y="1617884"/>
          <a:ext cx="3881492" cy="673647"/>
        </a:xfrm>
        <a:custGeom>
          <a:avLst/>
          <a:gdLst/>
          <a:ahLst/>
          <a:cxnLst/>
          <a:rect l="0" t="0" r="0" b="0"/>
          <a:pathLst>
            <a:path>
              <a:moveTo>
                <a:pt x="3881492" y="0"/>
              </a:moveTo>
              <a:lnTo>
                <a:pt x="3881492" y="336823"/>
              </a:lnTo>
              <a:lnTo>
                <a:pt x="0" y="336823"/>
              </a:lnTo>
              <a:lnTo>
                <a:pt x="0" y="673647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899049-DBAD-4E8B-A389-4F467DC13893}">
      <dsp:nvSpPr>
        <dsp:cNvPr id="0" name=""/>
        <dsp:cNvSpPr/>
      </dsp:nvSpPr>
      <dsp:spPr>
        <a:xfrm>
          <a:off x="1835174" y="292194"/>
          <a:ext cx="7301953" cy="132569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700" b="1" u="sng" kern="1200" cap="all" dirty="0">
              <a:latin typeface="Aptos" panose="020B0004020202020204" pitchFamily="34" charset="0"/>
              <a:cs typeface="Times New Roman" panose="02020603050405020304" pitchFamily="18" charset="0"/>
            </a:rPr>
            <a:t>POURQUOI LES MATHEMATIQUES</a:t>
          </a:r>
        </a:p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700" b="1" u="sng" kern="1200" cap="all" dirty="0">
              <a:latin typeface="Aptos" panose="020B0004020202020204" pitchFamily="34" charset="0"/>
              <a:cs typeface="Times New Roman" panose="02020603050405020304" pitchFamily="18" charset="0"/>
            </a:rPr>
            <a:t> SONT « SENSIBLES » A L’ACTIVITE PHYSIQUE?</a:t>
          </a:r>
          <a:endParaRPr lang="fr-FR" sz="2700" kern="1200" dirty="0"/>
        </a:p>
      </dsp:txBody>
      <dsp:txXfrm>
        <a:off x="1835174" y="292194"/>
        <a:ext cx="7301953" cy="1325690"/>
      </dsp:txXfrm>
    </dsp:sp>
    <dsp:sp modelId="{DC181486-1032-479E-B9E3-62BDBA8D3704}">
      <dsp:nvSpPr>
        <dsp:cNvPr id="0" name=""/>
        <dsp:cNvSpPr/>
      </dsp:nvSpPr>
      <dsp:spPr>
        <a:xfrm>
          <a:off x="736" y="2291532"/>
          <a:ext cx="3207844" cy="16039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700" kern="1200" dirty="0"/>
            <a:t>Renforcement des fonctions exécutives</a:t>
          </a:r>
        </a:p>
      </dsp:txBody>
      <dsp:txXfrm>
        <a:off x="736" y="2291532"/>
        <a:ext cx="3207844" cy="1603922"/>
      </dsp:txXfrm>
    </dsp:sp>
    <dsp:sp modelId="{F04FC7FD-29DA-4F00-8C3E-505774A8CF9C}">
      <dsp:nvSpPr>
        <dsp:cNvPr id="0" name=""/>
        <dsp:cNvSpPr/>
      </dsp:nvSpPr>
      <dsp:spPr>
        <a:xfrm>
          <a:off x="3882229" y="2291532"/>
          <a:ext cx="3207844" cy="16039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700" kern="1200" dirty="0"/>
            <a:t>Libération de facteurs neurotrophiques (BDNF)</a:t>
          </a:r>
        </a:p>
      </dsp:txBody>
      <dsp:txXfrm>
        <a:off x="3882229" y="2291532"/>
        <a:ext cx="3207844" cy="1603922"/>
      </dsp:txXfrm>
    </dsp:sp>
    <dsp:sp modelId="{434E4260-80D1-4601-A3F3-700FD815AAAB}">
      <dsp:nvSpPr>
        <dsp:cNvPr id="0" name=""/>
        <dsp:cNvSpPr/>
      </dsp:nvSpPr>
      <dsp:spPr>
        <a:xfrm>
          <a:off x="7763721" y="2291532"/>
          <a:ext cx="3207844" cy="16039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700" kern="1200" dirty="0"/>
            <a:t>Réduction du stress et de l’anxiété des maths</a:t>
          </a:r>
        </a:p>
      </dsp:txBody>
      <dsp:txXfrm>
        <a:off x="7763721" y="2291532"/>
        <a:ext cx="3207844" cy="160392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AACD8A-10F5-489D-8E3C-6DE2DB2EF331}">
      <dsp:nvSpPr>
        <dsp:cNvPr id="0" name=""/>
        <dsp:cNvSpPr/>
      </dsp:nvSpPr>
      <dsp:spPr>
        <a:xfrm>
          <a:off x="2362075" y="641115"/>
          <a:ext cx="1671185" cy="2900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5020"/>
              </a:lnTo>
              <a:lnTo>
                <a:pt x="1671185" y="145020"/>
              </a:lnTo>
              <a:lnTo>
                <a:pt x="1671185" y="290040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17D131-9188-4FB2-89D5-4C644594A421}">
      <dsp:nvSpPr>
        <dsp:cNvPr id="0" name=""/>
        <dsp:cNvSpPr/>
      </dsp:nvSpPr>
      <dsp:spPr>
        <a:xfrm>
          <a:off x="2316355" y="641115"/>
          <a:ext cx="91440" cy="29004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90040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2E251B-578D-4C75-A691-2BEE3D103CAD}">
      <dsp:nvSpPr>
        <dsp:cNvPr id="0" name=""/>
        <dsp:cNvSpPr/>
      </dsp:nvSpPr>
      <dsp:spPr>
        <a:xfrm>
          <a:off x="690889" y="641115"/>
          <a:ext cx="1671185" cy="290040"/>
        </a:xfrm>
        <a:custGeom>
          <a:avLst/>
          <a:gdLst/>
          <a:ahLst/>
          <a:cxnLst/>
          <a:rect l="0" t="0" r="0" b="0"/>
          <a:pathLst>
            <a:path>
              <a:moveTo>
                <a:pt x="1671185" y="0"/>
              </a:moveTo>
              <a:lnTo>
                <a:pt x="1671185" y="145020"/>
              </a:lnTo>
              <a:lnTo>
                <a:pt x="0" y="145020"/>
              </a:lnTo>
              <a:lnTo>
                <a:pt x="0" y="290040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899049-DBAD-4E8B-A389-4F467DC13893}">
      <dsp:nvSpPr>
        <dsp:cNvPr id="0" name=""/>
        <dsp:cNvSpPr/>
      </dsp:nvSpPr>
      <dsp:spPr>
        <a:xfrm>
          <a:off x="790138" y="70336"/>
          <a:ext cx="3143873" cy="57077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b="1" u="sng" kern="1200" cap="all" dirty="0">
              <a:latin typeface="Aptos" panose="020B0004020202020204" pitchFamily="34" charset="0"/>
              <a:cs typeface="Times New Roman" panose="02020603050405020304" pitchFamily="18" charset="0"/>
            </a:rPr>
            <a:t>POURQUOI LES MATHEMATIQUES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b="1" u="sng" kern="1200" cap="all" dirty="0">
              <a:latin typeface="Aptos" panose="020B0004020202020204" pitchFamily="34" charset="0"/>
              <a:cs typeface="Times New Roman" panose="02020603050405020304" pitchFamily="18" charset="0"/>
            </a:rPr>
            <a:t> SONT « SENSIBLES » A L’ACTIVITE PHYSIQUE?</a:t>
          </a:r>
          <a:endParaRPr lang="fr-FR" sz="1100" kern="1200" dirty="0"/>
        </a:p>
      </dsp:txBody>
      <dsp:txXfrm>
        <a:off x="790138" y="70336"/>
        <a:ext cx="3143873" cy="570778"/>
      </dsp:txXfrm>
    </dsp:sp>
    <dsp:sp modelId="{DC181486-1032-479E-B9E3-62BDBA8D3704}">
      <dsp:nvSpPr>
        <dsp:cNvPr id="0" name=""/>
        <dsp:cNvSpPr/>
      </dsp:nvSpPr>
      <dsp:spPr>
        <a:xfrm>
          <a:off x="317" y="931155"/>
          <a:ext cx="1381145" cy="6905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/>
            <a:t>Renforcement des fonctions exécutives</a:t>
          </a:r>
        </a:p>
      </dsp:txBody>
      <dsp:txXfrm>
        <a:off x="317" y="931155"/>
        <a:ext cx="1381145" cy="690572"/>
      </dsp:txXfrm>
    </dsp:sp>
    <dsp:sp modelId="{F04FC7FD-29DA-4F00-8C3E-505774A8CF9C}">
      <dsp:nvSpPr>
        <dsp:cNvPr id="0" name=""/>
        <dsp:cNvSpPr/>
      </dsp:nvSpPr>
      <dsp:spPr>
        <a:xfrm>
          <a:off x="1671502" y="931155"/>
          <a:ext cx="1381145" cy="6905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/>
            <a:t>Libération de facteurs neurotrophiques (BDNF)</a:t>
          </a:r>
        </a:p>
      </dsp:txBody>
      <dsp:txXfrm>
        <a:off x="1671502" y="931155"/>
        <a:ext cx="1381145" cy="690572"/>
      </dsp:txXfrm>
    </dsp:sp>
    <dsp:sp modelId="{434E4260-80D1-4601-A3F3-700FD815AAAB}">
      <dsp:nvSpPr>
        <dsp:cNvPr id="0" name=""/>
        <dsp:cNvSpPr/>
      </dsp:nvSpPr>
      <dsp:spPr>
        <a:xfrm>
          <a:off x="3342688" y="931155"/>
          <a:ext cx="1381145" cy="6905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/>
            <a:t>Réduction du stress et de l’anxiété des </a:t>
          </a:r>
          <a:r>
            <a:rPr lang="fr-FR" sz="1100" kern="1200" dirty="0" err="1"/>
            <a:t>mathsc</a:t>
          </a:r>
          <a:endParaRPr lang="fr-FR" sz="1100" kern="1200" dirty="0"/>
        </a:p>
      </dsp:txBody>
      <dsp:txXfrm>
        <a:off x="3342688" y="931155"/>
        <a:ext cx="1381145" cy="69057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AACD8A-10F5-489D-8E3C-6DE2DB2EF331}">
      <dsp:nvSpPr>
        <dsp:cNvPr id="0" name=""/>
        <dsp:cNvSpPr/>
      </dsp:nvSpPr>
      <dsp:spPr>
        <a:xfrm>
          <a:off x="2246243" y="525326"/>
          <a:ext cx="1537807" cy="2668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446"/>
              </a:lnTo>
              <a:lnTo>
                <a:pt x="1537807" y="133446"/>
              </a:lnTo>
              <a:lnTo>
                <a:pt x="1537807" y="266892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17D131-9188-4FB2-89D5-4C644594A421}">
      <dsp:nvSpPr>
        <dsp:cNvPr id="0" name=""/>
        <dsp:cNvSpPr/>
      </dsp:nvSpPr>
      <dsp:spPr>
        <a:xfrm>
          <a:off x="2200523" y="525326"/>
          <a:ext cx="91440" cy="26689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66892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2E251B-578D-4C75-A691-2BEE3D103CAD}">
      <dsp:nvSpPr>
        <dsp:cNvPr id="0" name=""/>
        <dsp:cNvSpPr/>
      </dsp:nvSpPr>
      <dsp:spPr>
        <a:xfrm>
          <a:off x="708435" y="525326"/>
          <a:ext cx="1537807" cy="266892"/>
        </a:xfrm>
        <a:custGeom>
          <a:avLst/>
          <a:gdLst/>
          <a:ahLst/>
          <a:cxnLst/>
          <a:rect l="0" t="0" r="0" b="0"/>
          <a:pathLst>
            <a:path>
              <a:moveTo>
                <a:pt x="1537807" y="0"/>
              </a:moveTo>
              <a:lnTo>
                <a:pt x="1537807" y="133446"/>
              </a:lnTo>
              <a:lnTo>
                <a:pt x="0" y="133446"/>
              </a:lnTo>
              <a:lnTo>
                <a:pt x="0" y="266892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899049-DBAD-4E8B-A389-4F467DC13893}">
      <dsp:nvSpPr>
        <dsp:cNvPr id="0" name=""/>
        <dsp:cNvSpPr/>
      </dsp:nvSpPr>
      <dsp:spPr>
        <a:xfrm>
          <a:off x="799763" y="101"/>
          <a:ext cx="2892959" cy="52522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00" b="1" u="sng" kern="1200" cap="all" dirty="0">
              <a:latin typeface="Aptos" panose="020B0004020202020204" pitchFamily="34" charset="0"/>
              <a:cs typeface="Times New Roman" panose="02020603050405020304" pitchFamily="18" charset="0"/>
            </a:rPr>
            <a:t>POURQUOI LES MATHEMATIQUES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00" b="1" u="sng" kern="1200" cap="all" dirty="0">
              <a:latin typeface="Aptos" panose="020B0004020202020204" pitchFamily="34" charset="0"/>
              <a:cs typeface="Times New Roman" panose="02020603050405020304" pitchFamily="18" charset="0"/>
            </a:rPr>
            <a:t> SONT « SENSIBLES » A L’ACTIVITE PHYSIQUE?</a:t>
          </a:r>
          <a:endParaRPr lang="fr-FR" sz="1000" kern="1200" dirty="0"/>
        </a:p>
      </dsp:txBody>
      <dsp:txXfrm>
        <a:off x="799763" y="101"/>
        <a:ext cx="2892959" cy="525224"/>
      </dsp:txXfrm>
    </dsp:sp>
    <dsp:sp modelId="{DC181486-1032-479E-B9E3-62BDBA8D3704}">
      <dsp:nvSpPr>
        <dsp:cNvPr id="0" name=""/>
        <dsp:cNvSpPr/>
      </dsp:nvSpPr>
      <dsp:spPr>
        <a:xfrm>
          <a:off x="72978" y="792218"/>
          <a:ext cx="1270915" cy="63545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00" kern="1200" dirty="0"/>
            <a:t>Renforcement des fonctions exécutives</a:t>
          </a:r>
        </a:p>
      </dsp:txBody>
      <dsp:txXfrm>
        <a:off x="72978" y="792218"/>
        <a:ext cx="1270915" cy="635457"/>
      </dsp:txXfrm>
    </dsp:sp>
    <dsp:sp modelId="{F04FC7FD-29DA-4F00-8C3E-505774A8CF9C}">
      <dsp:nvSpPr>
        <dsp:cNvPr id="0" name=""/>
        <dsp:cNvSpPr/>
      </dsp:nvSpPr>
      <dsp:spPr>
        <a:xfrm>
          <a:off x="1610785" y="792218"/>
          <a:ext cx="1270915" cy="63545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00" kern="1200" dirty="0"/>
            <a:t>Libération de facteurs neurotrophiques (BDNF)</a:t>
          </a:r>
        </a:p>
      </dsp:txBody>
      <dsp:txXfrm>
        <a:off x="1610785" y="792218"/>
        <a:ext cx="1270915" cy="635457"/>
      </dsp:txXfrm>
    </dsp:sp>
    <dsp:sp modelId="{434E4260-80D1-4601-A3F3-700FD815AAAB}">
      <dsp:nvSpPr>
        <dsp:cNvPr id="0" name=""/>
        <dsp:cNvSpPr/>
      </dsp:nvSpPr>
      <dsp:spPr>
        <a:xfrm>
          <a:off x="3148593" y="792218"/>
          <a:ext cx="1270915" cy="63545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00" kern="1200" dirty="0"/>
            <a:t>Réduction du stress et de l’anxiété des </a:t>
          </a:r>
          <a:r>
            <a:rPr lang="fr-FR" sz="1000" kern="1200" dirty="0" err="1"/>
            <a:t>mathsc</a:t>
          </a:r>
          <a:endParaRPr lang="fr-FR" sz="1000" kern="1200" dirty="0"/>
        </a:p>
      </dsp:txBody>
      <dsp:txXfrm>
        <a:off x="3148593" y="792218"/>
        <a:ext cx="1270915" cy="63545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AACD8A-10F5-489D-8E3C-6DE2DB2EF331}">
      <dsp:nvSpPr>
        <dsp:cNvPr id="0" name=""/>
        <dsp:cNvSpPr/>
      </dsp:nvSpPr>
      <dsp:spPr>
        <a:xfrm>
          <a:off x="2362075" y="641115"/>
          <a:ext cx="1671185" cy="2900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5020"/>
              </a:lnTo>
              <a:lnTo>
                <a:pt x="1671185" y="145020"/>
              </a:lnTo>
              <a:lnTo>
                <a:pt x="1671185" y="290040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17D131-9188-4FB2-89D5-4C644594A421}">
      <dsp:nvSpPr>
        <dsp:cNvPr id="0" name=""/>
        <dsp:cNvSpPr/>
      </dsp:nvSpPr>
      <dsp:spPr>
        <a:xfrm>
          <a:off x="2316355" y="641115"/>
          <a:ext cx="91440" cy="29004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90040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2E251B-578D-4C75-A691-2BEE3D103CAD}">
      <dsp:nvSpPr>
        <dsp:cNvPr id="0" name=""/>
        <dsp:cNvSpPr/>
      </dsp:nvSpPr>
      <dsp:spPr>
        <a:xfrm>
          <a:off x="690889" y="641115"/>
          <a:ext cx="1671185" cy="290040"/>
        </a:xfrm>
        <a:custGeom>
          <a:avLst/>
          <a:gdLst/>
          <a:ahLst/>
          <a:cxnLst/>
          <a:rect l="0" t="0" r="0" b="0"/>
          <a:pathLst>
            <a:path>
              <a:moveTo>
                <a:pt x="1671185" y="0"/>
              </a:moveTo>
              <a:lnTo>
                <a:pt x="1671185" y="145020"/>
              </a:lnTo>
              <a:lnTo>
                <a:pt x="0" y="145020"/>
              </a:lnTo>
              <a:lnTo>
                <a:pt x="0" y="290040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899049-DBAD-4E8B-A389-4F467DC13893}">
      <dsp:nvSpPr>
        <dsp:cNvPr id="0" name=""/>
        <dsp:cNvSpPr/>
      </dsp:nvSpPr>
      <dsp:spPr>
        <a:xfrm>
          <a:off x="790138" y="70336"/>
          <a:ext cx="3143873" cy="57077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b="1" u="sng" kern="1200" cap="all" dirty="0">
              <a:latin typeface="Aptos" panose="020B0004020202020204" pitchFamily="34" charset="0"/>
              <a:cs typeface="Times New Roman" panose="02020603050405020304" pitchFamily="18" charset="0"/>
            </a:rPr>
            <a:t>POURQUOI LES MATHEMATIQUES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b="1" u="sng" kern="1200" cap="all" dirty="0">
              <a:latin typeface="Aptos" panose="020B0004020202020204" pitchFamily="34" charset="0"/>
              <a:cs typeface="Times New Roman" panose="02020603050405020304" pitchFamily="18" charset="0"/>
            </a:rPr>
            <a:t> SONT « SENSIBLES » A L’ACTIVITE PHYSIQUE?</a:t>
          </a:r>
          <a:endParaRPr lang="fr-FR" sz="1100" kern="1200" dirty="0"/>
        </a:p>
      </dsp:txBody>
      <dsp:txXfrm>
        <a:off x="790138" y="70336"/>
        <a:ext cx="3143873" cy="570778"/>
      </dsp:txXfrm>
    </dsp:sp>
    <dsp:sp modelId="{DC181486-1032-479E-B9E3-62BDBA8D3704}">
      <dsp:nvSpPr>
        <dsp:cNvPr id="0" name=""/>
        <dsp:cNvSpPr/>
      </dsp:nvSpPr>
      <dsp:spPr>
        <a:xfrm>
          <a:off x="317" y="931155"/>
          <a:ext cx="1381145" cy="6905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/>
            <a:t>Renforcement des fonctions exécutives</a:t>
          </a:r>
        </a:p>
      </dsp:txBody>
      <dsp:txXfrm>
        <a:off x="317" y="931155"/>
        <a:ext cx="1381145" cy="690572"/>
      </dsp:txXfrm>
    </dsp:sp>
    <dsp:sp modelId="{F04FC7FD-29DA-4F00-8C3E-505774A8CF9C}">
      <dsp:nvSpPr>
        <dsp:cNvPr id="0" name=""/>
        <dsp:cNvSpPr/>
      </dsp:nvSpPr>
      <dsp:spPr>
        <a:xfrm>
          <a:off x="1671502" y="931155"/>
          <a:ext cx="1381145" cy="6905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/>
            <a:t>Libération de facteurs neurotrophiques (BDNF)</a:t>
          </a:r>
        </a:p>
      </dsp:txBody>
      <dsp:txXfrm>
        <a:off x="1671502" y="931155"/>
        <a:ext cx="1381145" cy="690572"/>
      </dsp:txXfrm>
    </dsp:sp>
    <dsp:sp modelId="{434E4260-80D1-4601-A3F3-700FD815AAAB}">
      <dsp:nvSpPr>
        <dsp:cNvPr id="0" name=""/>
        <dsp:cNvSpPr/>
      </dsp:nvSpPr>
      <dsp:spPr>
        <a:xfrm>
          <a:off x="3342688" y="931155"/>
          <a:ext cx="1381145" cy="6905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/>
            <a:t>Réduction du stress et de l’anxiété des </a:t>
          </a:r>
          <a:r>
            <a:rPr lang="fr-FR" sz="1100" kern="1200" dirty="0" err="1"/>
            <a:t>mathsc</a:t>
          </a:r>
          <a:endParaRPr lang="fr-FR" sz="1100" kern="1200" dirty="0"/>
        </a:p>
      </dsp:txBody>
      <dsp:txXfrm>
        <a:off x="3342688" y="931155"/>
        <a:ext cx="1381145" cy="69057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AACD8A-10F5-489D-8E3C-6DE2DB2EF331}">
      <dsp:nvSpPr>
        <dsp:cNvPr id="0" name=""/>
        <dsp:cNvSpPr/>
      </dsp:nvSpPr>
      <dsp:spPr>
        <a:xfrm>
          <a:off x="5687682" y="1465957"/>
          <a:ext cx="4024077" cy="6983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9196"/>
              </a:lnTo>
              <a:lnTo>
                <a:pt x="4024077" y="349196"/>
              </a:lnTo>
              <a:lnTo>
                <a:pt x="4024077" y="698393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17D131-9188-4FB2-89D5-4C644594A421}">
      <dsp:nvSpPr>
        <dsp:cNvPr id="0" name=""/>
        <dsp:cNvSpPr/>
      </dsp:nvSpPr>
      <dsp:spPr>
        <a:xfrm>
          <a:off x="5641962" y="1465957"/>
          <a:ext cx="91440" cy="69839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98393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2E251B-578D-4C75-A691-2BEE3D103CAD}">
      <dsp:nvSpPr>
        <dsp:cNvPr id="0" name=""/>
        <dsp:cNvSpPr/>
      </dsp:nvSpPr>
      <dsp:spPr>
        <a:xfrm>
          <a:off x="1663605" y="1465957"/>
          <a:ext cx="4024077" cy="698393"/>
        </a:xfrm>
        <a:custGeom>
          <a:avLst/>
          <a:gdLst/>
          <a:ahLst/>
          <a:cxnLst/>
          <a:rect l="0" t="0" r="0" b="0"/>
          <a:pathLst>
            <a:path>
              <a:moveTo>
                <a:pt x="4024077" y="0"/>
              </a:moveTo>
              <a:lnTo>
                <a:pt x="4024077" y="349196"/>
              </a:lnTo>
              <a:lnTo>
                <a:pt x="0" y="349196"/>
              </a:lnTo>
              <a:lnTo>
                <a:pt x="0" y="698393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899049-DBAD-4E8B-A389-4F467DC13893}">
      <dsp:nvSpPr>
        <dsp:cNvPr id="0" name=""/>
        <dsp:cNvSpPr/>
      </dsp:nvSpPr>
      <dsp:spPr>
        <a:xfrm>
          <a:off x="1902589" y="493843"/>
          <a:ext cx="7570187" cy="97211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800" b="1" u="none" kern="1200" cap="all" dirty="0">
              <a:latin typeface="Aptos" panose="020B0004020202020204" pitchFamily="34" charset="0"/>
              <a:cs typeface="Times New Roman" panose="02020603050405020304" pitchFamily="18" charset="0"/>
            </a:rPr>
            <a:t>ACTIVITE PHYSIQUE</a:t>
          </a:r>
          <a:endParaRPr lang="fr-FR" sz="2800" u="none" kern="1200" dirty="0"/>
        </a:p>
      </dsp:txBody>
      <dsp:txXfrm>
        <a:off x="1902589" y="493843"/>
        <a:ext cx="7570187" cy="972113"/>
      </dsp:txXfrm>
    </dsp:sp>
    <dsp:sp modelId="{DC181486-1032-479E-B9E3-62BDBA8D3704}">
      <dsp:nvSpPr>
        <dsp:cNvPr id="0" name=""/>
        <dsp:cNvSpPr/>
      </dsp:nvSpPr>
      <dsp:spPr>
        <a:xfrm>
          <a:off x="763" y="2164351"/>
          <a:ext cx="3325683" cy="16628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300" b="0" u="none" kern="1200" dirty="0">
              <a:solidFill>
                <a:schemeClr val="bg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rPr>
            <a:t>Régule le taux de </a:t>
          </a:r>
          <a:r>
            <a:rPr lang="fr-FR" sz="2300" b="1" u="none" kern="1200" dirty="0">
              <a:solidFill>
                <a:schemeClr val="bg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rPr>
            <a:t>CORTISOL</a:t>
          </a:r>
          <a:r>
            <a:rPr lang="fr-FR" sz="2300" b="0" u="none" kern="1200" dirty="0">
              <a:solidFill>
                <a:schemeClr val="bg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rPr>
            <a:t> (hormone du stress) </a:t>
          </a:r>
          <a:endParaRPr lang="fr-FR" sz="2300" b="0" u="none" kern="1200" dirty="0">
            <a:solidFill>
              <a:schemeClr val="bg1"/>
            </a:solidFill>
          </a:endParaRPr>
        </a:p>
      </dsp:txBody>
      <dsp:txXfrm>
        <a:off x="763" y="2164351"/>
        <a:ext cx="3325683" cy="1662841"/>
      </dsp:txXfrm>
    </dsp:sp>
    <dsp:sp modelId="{F04FC7FD-29DA-4F00-8C3E-505774A8CF9C}">
      <dsp:nvSpPr>
        <dsp:cNvPr id="0" name=""/>
        <dsp:cNvSpPr/>
      </dsp:nvSpPr>
      <dsp:spPr>
        <a:xfrm>
          <a:off x="4024841" y="2164351"/>
          <a:ext cx="3325683" cy="16628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300" b="0" u="none" kern="1200" dirty="0">
              <a:solidFill>
                <a:schemeClr val="bg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rPr>
            <a:t>Stimule la sécrétion de </a:t>
          </a:r>
          <a:r>
            <a:rPr lang="fr-FR" sz="2300" b="1" u="none" kern="1200" dirty="0">
              <a:solidFill>
                <a:schemeClr val="bg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rPr>
            <a:t>DOPAMINE</a:t>
          </a:r>
          <a:r>
            <a:rPr lang="fr-FR" sz="2300" b="0" u="none" kern="1200" dirty="0">
              <a:solidFill>
                <a:schemeClr val="bg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rPr>
            <a:t>: motivation et action, concentration, attention, gestion des émotions</a:t>
          </a:r>
          <a:endParaRPr lang="fr-FR" sz="2300" b="0" u="none" kern="1200" dirty="0">
            <a:solidFill>
              <a:schemeClr val="bg1"/>
            </a:solidFill>
          </a:endParaRPr>
        </a:p>
      </dsp:txBody>
      <dsp:txXfrm>
        <a:off x="4024841" y="2164351"/>
        <a:ext cx="3325683" cy="1662841"/>
      </dsp:txXfrm>
    </dsp:sp>
    <dsp:sp modelId="{434E4260-80D1-4601-A3F3-700FD815AAAB}">
      <dsp:nvSpPr>
        <dsp:cNvPr id="0" name=""/>
        <dsp:cNvSpPr/>
      </dsp:nvSpPr>
      <dsp:spPr>
        <a:xfrm>
          <a:off x="8048918" y="2164351"/>
          <a:ext cx="3325683" cy="16628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300" b="0" u="none" kern="1200" dirty="0"/>
            <a:t>Stimule la sécrétion de </a:t>
          </a:r>
          <a:r>
            <a:rPr lang="fr-FR" sz="2300" b="1" u="none" kern="1200" dirty="0">
              <a:solidFill>
                <a:schemeClr val="bg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rPr>
            <a:t>SEROTONINE</a:t>
          </a:r>
          <a:r>
            <a:rPr lang="fr-FR" sz="2300" b="0" u="none" kern="1200" dirty="0">
              <a:solidFill>
                <a:schemeClr val="bg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rPr>
            <a:t>: hormone du bonheur, stabilisation de l’humeur, bien-être et gestion de l’anxiété), </a:t>
          </a:r>
          <a:r>
            <a:rPr lang="fr-FR" sz="2300" b="0" u="none" kern="1200" dirty="0">
              <a:solidFill>
                <a:schemeClr val="bg1"/>
              </a:solidFill>
            </a:rPr>
            <a:t> </a:t>
          </a:r>
        </a:p>
      </dsp:txBody>
      <dsp:txXfrm>
        <a:off x="8048918" y="2164351"/>
        <a:ext cx="3325683" cy="16628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76391C-027D-4B7E-B40E-9549CF170E52}" type="datetimeFigureOut">
              <a:rPr lang="fr-FR" smtClean="0"/>
              <a:t>04/11/2026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F8E525-8B6B-493F-837A-DA840B0440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59117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DEPUIS LA RENTREE DE SEPTEMBRE 2022: </a:t>
            </a:r>
            <a:r>
              <a:rPr lang="fr-FR" b="0" u="none" strike="noStrike" dirty="0">
                <a:effectLst/>
                <a:latin typeface="Google Sans"/>
              </a:rPr>
              <a:t>Parution de la note de service du 27 juillet 2022 (parue au Bulletin officiel n° 30 du 28 juillet 2022) </a:t>
            </a:r>
            <a:r>
              <a:rPr lang="fr-FR" dirty="0"/>
              <a:t>est relative à la </a:t>
            </a:r>
            <a:r>
              <a:rPr lang="fr-FR" b="0" u="none" strike="noStrike" dirty="0">
                <a:effectLst/>
                <a:latin typeface="Google Sans"/>
              </a:rPr>
              <a:t>généralisation du dispositif des « 30 minutes d'activité physique quotidienne » (APQ)</a:t>
            </a:r>
            <a:r>
              <a:rPr lang="fr-FR" dirty="0"/>
              <a:t> dans les écoles primaires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F8E525-8B6B-493F-837A-DA840B0440C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90184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A7B08C-E1CE-4CDB-8CBD-9380AE95B40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78966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Se mettre par 2</a:t>
            </a:r>
          </a:p>
          <a:p>
            <a:r>
              <a:rPr lang="fr-FR" dirty="0"/>
              <a:t>1 caryon pour 2</a:t>
            </a:r>
          </a:p>
          <a:p>
            <a:r>
              <a:rPr lang="fr-FR" dirty="0"/>
              <a:t>1 parcours pour 2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F8E525-8B6B-493F-837A-DA840B0440C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47910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porte sur le thème : </a:t>
            </a:r>
            <a:r>
              <a:rPr lang="fr-FR" b="0" u="none" strike="noStrike" dirty="0">
                <a:effectLst/>
                <a:latin typeface="Google Sans"/>
              </a:rPr>
              <a:t>« Activité physique, fonctionnement cognitif et performances scolaires : niveau de preuve et grade de recommandation</a:t>
            </a:r>
          </a:p>
          <a:p>
            <a:r>
              <a:rPr lang="fr-FR" b="1" u="none" strike="noStrike" dirty="0">
                <a:effectLst/>
                <a:latin typeface="Google Sans"/>
              </a:rPr>
              <a:t>Effet sur les apprentissages :</a:t>
            </a:r>
            <a:r>
              <a:rPr lang="fr-FR" dirty="0"/>
              <a:t> Les études scientifiques montrent que l'activité physique n'a pas d'effet global et automatique sur l'ensemble des fonctions cognitives ou de toutes les matières, mais elle présente des </a:t>
            </a:r>
            <a:r>
              <a:rPr lang="fr-FR" b="1" u="none" strike="noStrike" dirty="0">
                <a:effectLst/>
                <a:latin typeface="Google Sans"/>
              </a:rPr>
              <a:t>effets bénéfiques solides sur les performances en mathématiques</a:t>
            </a:r>
            <a:r>
              <a:rPr lang="fr-FR" dirty="0"/>
              <a:t>.</a:t>
            </a:r>
            <a:endParaRPr lang="fr-FR" b="0" u="none" strike="noStrike" dirty="0">
              <a:effectLst/>
              <a:latin typeface="Google Sans"/>
            </a:endParaRPr>
          </a:p>
          <a:p>
            <a:r>
              <a:rPr lang="fr-FR" b="1" u="none" strike="noStrike" dirty="0">
                <a:effectLst/>
                <a:latin typeface="Google Sans"/>
              </a:rPr>
              <a:t>Bénéfices ciblés :</a:t>
            </a:r>
            <a:r>
              <a:rPr lang="fr-FR" dirty="0"/>
              <a:t> Les gains sont plus marqués pour les activités cognitives exigeantes et s'avèrent encore plus forts chez certains groupes d'élèves (par exemple, les enfants en situation de surpoids).</a:t>
            </a:r>
            <a:endParaRPr lang="fr-FR" b="0" u="none" strike="noStrike" dirty="0">
              <a:effectLst/>
              <a:latin typeface="Google Sans"/>
            </a:endParaRPr>
          </a:p>
          <a:p>
            <a:r>
              <a:rPr lang="fr-FR" b="1" u="none" strike="noStrike" dirty="0">
                <a:effectLst/>
                <a:latin typeface="Google Sans"/>
              </a:rPr>
              <a:t>Absence d'effets indésirables :</a:t>
            </a:r>
            <a:r>
              <a:rPr lang="fr-FR" b="0" u="none" strike="noStrike" dirty="0">
                <a:effectLst/>
                <a:latin typeface="Google Sans"/>
              </a:rPr>
              <a:t> Aucun effet négatif sur la scolarité ou le comportement n'a été observé.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F8E525-8B6B-493F-837A-DA840B0440C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07027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b="1" u="sng" kern="10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Amélioration de la résolution de problèmes complexes </a:t>
            </a:r>
            <a:r>
              <a:rPr lang="fr-FR" sz="1200" b="1" u="sng" kern="100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LIEN DIRECT AVEC AP</a:t>
            </a:r>
            <a:r>
              <a:rPr lang="fr-FR" sz="1200" b="1" u="sng" kern="10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:</a:t>
            </a:r>
            <a:r>
              <a:rPr lang="fr-FR" sz="1200" kern="10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fr-FR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Les élèves physiquement actifs réussissent mieux les tâches nécessitant un raisonnement abstrait, la gestion de plusieurs étapes logiques ou le traitement de concepts géométriques.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b="1" u="sng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Augmentation de l'exactitude et de la rapidité d'exécution :</a:t>
            </a:r>
            <a:r>
              <a:rPr lang="fr-FR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L'exercice permet de réduire le taux d'erreurs d'inattention lors du calcul mental et des évaluations chronométrées.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1200" u="sng" kern="100" dirty="0">
              <a:effectLst/>
              <a:highlight>
                <a:srgbClr val="00FFFF"/>
              </a:highlight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u="sng" kern="100" dirty="0">
                <a:effectLst/>
                <a:highlight>
                  <a:srgbClr val="00FFFF"/>
                </a:highligh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Effet immédiat (aigu)</a:t>
            </a:r>
            <a:r>
              <a:rPr lang="fr-FR" sz="1200" kern="100" dirty="0">
                <a:effectLst/>
                <a:highlight>
                  <a:srgbClr val="00FFFF"/>
                </a:highligh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: Une simple pause active (10 à 20 minutes d'effort modéré à intense) juste avant un cours ou une évaluation de maths améliore immédiatement l'attention et le contrôle inhibiteur pendant 30 à 60 minutes. </a:t>
            </a:r>
            <a:r>
              <a:rPr lang="fr-FR" sz="1200" b="1" u="sng" kern="100" dirty="0">
                <a:effectLst/>
                <a:highlight>
                  <a:srgbClr val="FFFF00"/>
                </a:highligh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PLANNIFICATION DES PAUSES ACTIVES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1200" b="1" u="sng" kern="100" dirty="0">
              <a:effectLst/>
              <a:highlight>
                <a:srgbClr val="FFFF00"/>
              </a:highlight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Effet à long terme (chronique) : Un programme de sport régulier entraîne des modifications structurales dans le cerveau, améliorant durablement les capacité d'apprentissage.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F8E525-8B6B-493F-837A-DA840B0440C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6971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L’activité physique et son impact sur l’hippocampe: le rôle du BDNF</a:t>
            </a:r>
          </a:p>
          <a:p>
            <a:r>
              <a:rPr lang="fr-FR" dirty="0"/>
              <a:t>L’activité physique permet la libération de molécules dans le sang ( lactates, corps cétoniques, </a:t>
            </a:r>
            <a:r>
              <a:rPr lang="fr-FR" dirty="0" err="1"/>
              <a:t>myokines</a:t>
            </a:r>
            <a:r>
              <a:rPr lang="fr-FR" dirty="0"/>
              <a:t>) qui ordonnent au cerveau de produire son propre BDNF au cœur de l'hippocampe, favorisant ainsi la neurogenèse et la synaptogénèse. </a:t>
            </a:r>
          </a:p>
          <a:p>
            <a:r>
              <a:rPr lang="fr-FR" dirty="0"/>
              <a:t>Le BDNF agit comme un fertilisant pour le cerveau : il favorise la neurogenèse (création de nouveaux neurones)  et renforce la synaptogenèse (connexions entre neurones) dans l'hippocampe, une structure cruciale pour la mémoire à long terme et le traitement visuo-spatial.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CONCLUSION: l’activité physique améliore la plasticité cérébrale, favorisant la mémoire à long terme et les capacités cognitives. 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F8E525-8B6B-493F-837A-DA840B0440C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2081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L'anxiété face aux mathématiques (</a:t>
            </a:r>
            <a:r>
              <a:rPr lang="fr-FR" sz="1200" i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math </a:t>
            </a:r>
            <a:r>
              <a:rPr lang="fr-FR" sz="1200" i="1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anxiety</a:t>
            </a:r>
            <a:r>
              <a:rPr lang="fr-FR" sz="1200" i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phobie des maths</a:t>
            </a:r>
            <a:r>
              <a:rPr lang="fr-FR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) est un frein majeur pour de nombreux élèves, surchargeant leur mémoire de travail par des pensées parasites.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Dopamine: a tord considérée seulement comme l’hormone du plaisir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F8E525-8B6B-493F-837A-DA840B0440C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5721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Se mettre par 2</a:t>
            </a:r>
          </a:p>
          <a:p>
            <a:r>
              <a:rPr lang="fr-FR" dirty="0"/>
              <a:t>1 caryon pour 2</a:t>
            </a:r>
          </a:p>
          <a:p>
            <a:r>
              <a:rPr lang="fr-FR" dirty="0"/>
              <a:t>1 parcours pour 2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F8E525-8B6B-493F-837A-DA840B0440C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18052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D4597F-AFC3-F5FC-E342-CAB4AA1624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9B16C1A-62C2-83A4-36AE-3F63A84F59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8A38FD-07DE-8603-59DD-80EA3A85F2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707-165D-418D-8FCF-3AD3ABC037A8}" type="datetimeFigureOut">
              <a:rPr lang="fr-FR" smtClean="0"/>
              <a:t>04/11/2026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BAE5D31-5D72-6F54-69E2-F014CB409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2F9F6A9-1821-FE65-1084-6F7C74096C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D1446-3392-4F21-BAFD-EB221A0692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0913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88BF38-FA3E-A2A8-82C0-0BE83E4265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260F260-BF33-0ADC-0C01-7C3F9665DA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B1C6347-8298-F7C4-DF8A-A9E927471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707-165D-418D-8FCF-3AD3ABC037A8}" type="datetimeFigureOut">
              <a:rPr lang="fr-FR" smtClean="0"/>
              <a:t>04/11/2026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D0DEF2A-8B2D-8205-1466-69737437E1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4F0726-5B7B-3477-6F9F-7F9129E47E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D1446-3392-4F21-BAFD-EB221A0692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95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C32570-5604-376F-2367-2BB1B3F455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C54679A-F0F0-3E80-0A04-25D9B81717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AABDAB5-1CFF-9D5D-8C87-585F1685C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707-165D-418D-8FCF-3AD3ABC037A8}" type="datetimeFigureOut">
              <a:rPr lang="fr-FR" smtClean="0"/>
              <a:t>04/11/2026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DA3827E-E4B8-4FA2-2EFC-CA5C1461C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7D60C52-D327-6C50-591A-0D1147541B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D1446-3392-4F21-BAFD-EB221A0692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4021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D4D8C5-C393-F467-4019-273FCDA90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3E68542-0430-598F-E5E1-74D7D1DFF9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9E9ABA3-BDA6-CE5F-FFFF-E7ACA8FE57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AB4E156-6C14-1BBA-50A0-D83FC7D087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707-165D-418D-8FCF-3AD3ABC037A8}" type="datetimeFigureOut">
              <a:rPr lang="fr-FR" smtClean="0"/>
              <a:t>04/11/2026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74932F2-1E82-038C-7305-C887D5C17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9EB9821-C0CC-138B-9BC3-3B4A0BF6F1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D1446-3392-4F21-BAFD-EB221A0692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74867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4395B1-BE96-9533-B518-0C3D720AB3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762B33E-A815-DE01-5142-860B9E8E2C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AA5542E-8B23-F991-0E9E-6BD01C602A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D87FD3C-D19D-C97E-98B8-937F94D6D2E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8387AC1-51D6-8394-AA64-6013A9FD4A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17B9DAC-C5F5-E0A3-A1C7-621D000CB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707-165D-418D-8FCF-3AD3ABC037A8}" type="datetimeFigureOut">
              <a:rPr lang="fr-FR" smtClean="0"/>
              <a:t>04/11/2026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E609F22-6B91-4DD0-6A99-B6964C753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78DE5A8-504E-F841-F458-F00A1F8A9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D1446-3392-4F21-BAFD-EB221A0692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7144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FBEE08-B273-EA90-225D-40E7FCF348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3F8DFEA-5AC2-D96B-AD61-19D17EE87B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707-165D-418D-8FCF-3AD3ABC037A8}" type="datetimeFigureOut">
              <a:rPr lang="fr-FR" smtClean="0"/>
              <a:t>04/11/2026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2904EE3-BE55-92E6-52F5-E1F3E8457C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6A38B05-215B-F979-0FF2-B3F36E047F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D1446-3392-4F21-BAFD-EB221A0692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0648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AEF04A4-5BFE-101A-BDD8-DD1692B8A2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707-165D-418D-8FCF-3AD3ABC037A8}" type="datetimeFigureOut">
              <a:rPr lang="fr-FR" smtClean="0"/>
              <a:t>04/11/2026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253DDDE-1D99-DDCD-51B7-0C5C839219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23DEA75-FDA6-E6DC-BA27-3A3FDE68A8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D1446-3392-4F21-BAFD-EB221A0692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9270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946E55-9D98-14B0-7927-F74E08C71E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2C136B0-84D4-C2B3-4BCD-7CBC32EEF0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FC2BA4B-9C4A-BCF9-EE5A-70FB2AEBA4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607402A-2F9E-BF87-710B-95630D261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707-165D-418D-8FCF-3AD3ABC037A8}" type="datetimeFigureOut">
              <a:rPr lang="fr-FR" smtClean="0"/>
              <a:t>04/11/2026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AC6ED6E-2ECA-7F2D-389F-7E6B96825C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1AABC5B-4E5A-6007-DEFE-F6A5D964B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D1446-3392-4F21-BAFD-EB221A0692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2153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4398EE-3318-B58A-3762-63161F3272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06B76D0-310B-405B-84D3-A255F123CE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5FA47E6-493A-5D6B-8830-A9970E7C4A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ED548F5-F4F5-531D-01E1-BE07DF4978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707-165D-418D-8FCF-3AD3ABC037A8}" type="datetimeFigureOut">
              <a:rPr lang="fr-FR" smtClean="0"/>
              <a:t>04/11/2026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1D78500-7E44-708A-4B84-15B62C980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F35BDC2-EF46-5794-7C89-62B80A6C2E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D1446-3392-4F21-BAFD-EB221A0692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8844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338471-92E5-3E36-1AE2-E0AE58AA35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4FA9C11-6470-636A-DCFF-47136CD833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DCB006-4FD6-2FB4-0F47-5D7831481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707-165D-418D-8FCF-3AD3ABC037A8}" type="datetimeFigureOut">
              <a:rPr lang="fr-FR" smtClean="0"/>
              <a:t>04/11/2026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BA402B6-04BC-FAF9-4C49-0DB2FF816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DC3000-1F55-094E-6446-8F95E40B7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D1446-3392-4F21-BAFD-EB221A0692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985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A1C4D17-9543-0011-5423-092A22099D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5614687-ED98-FF3E-4F3C-C8C9E2161F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F56130A-39AA-F5D3-6644-1C4E754E32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707-165D-418D-8FCF-3AD3ABC037A8}" type="datetimeFigureOut">
              <a:rPr lang="fr-FR" smtClean="0"/>
              <a:t>04/11/2026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4D6C9CE-9428-9A01-2F3D-ED333197C3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9D0871-9ACC-0311-E363-60830FBCE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D1446-3392-4F21-BAFD-EB221A0692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16824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3628260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68007E2-D42E-3F04-95DE-9D4CC2423A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F680D2A-4299-D9C6-BB75-CED8F8557E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6FF9AB-7482-A01E-7C36-66E3C21E9A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EEB7707-165D-418D-8FCF-3AD3ABC037A8}" type="datetimeFigureOut">
              <a:rPr lang="fr-FR" smtClean="0"/>
              <a:t>04/11/2026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BE7F87D-4B45-01B8-F2E5-9ED7EB70AF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B0407CC-E7E2-E717-BA83-84EF2420C7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1FD1446-3392-4F21-BAFD-EB221A0692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8292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ducation.gouv.fr/bo/22/Hebdo30/MENE2220806N.htm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sen.education.gouv.fr/wp-content/uploads/2022/11/a01b415b-2872-4ccd-bfd3-c7b29cff4e8c-NoteCSEN202206.pdf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8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6.xml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12" Type="http://schemas.microsoft.com/office/2007/relationships/diagramDrawing" Target="../diagrams/drawing6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11" Type="http://schemas.openxmlformats.org/officeDocument/2006/relationships/diagramColors" Target="../diagrams/colors6.xml"/><Relationship Id="rId5" Type="http://schemas.openxmlformats.org/officeDocument/2006/relationships/diagramQuickStyle" Target="../diagrams/quickStyle5.xml"/><Relationship Id="rId10" Type="http://schemas.openxmlformats.org/officeDocument/2006/relationships/diagramQuickStyle" Target="../diagrams/quickStyle6.xml"/><Relationship Id="rId4" Type="http://schemas.openxmlformats.org/officeDocument/2006/relationships/diagramLayout" Target="../diagrams/layout5.xml"/><Relationship Id="rId9" Type="http://schemas.openxmlformats.org/officeDocument/2006/relationships/diagramLayout" Target="../diagrams/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4582ABA-1D19-91D5-7E0D-EA808BD21D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4544" y="265794"/>
            <a:ext cx="6277990" cy="5370624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74D94208-4D41-5DBE-9C1F-D043B23A6080}"/>
              </a:ext>
            </a:extLst>
          </p:cNvPr>
          <p:cNvSpPr txBox="1"/>
          <p:nvPr/>
        </p:nvSpPr>
        <p:spPr>
          <a:xfrm>
            <a:off x="1807886" y="5884320"/>
            <a:ext cx="857622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dirty="0"/>
              <a:t>Courte interruption de 2 à 15 minutes intégrée au milieu d'une activité sédentaire (travail de bureau ou classe) pour bouger, s'étirer ou respirer.</a:t>
            </a:r>
          </a:p>
        </p:txBody>
      </p:sp>
    </p:spTree>
    <p:extLst>
      <p:ext uri="{BB962C8B-B14F-4D97-AF65-F5344CB8AC3E}">
        <p14:creationId xmlns:p14="http://schemas.microsoft.com/office/powerpoint/2010/main" val="25224286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2B2FF486-E84A-F3B7-F0F7-E5C7C0A0BB98}"/>
              </a:ext>
            </a:extLst>
          </p:cNvPr>
          <p:cNvSpPr txBox="1"/>
          <p:nvPr/>
        </p:nvSpPr>
        <p:spPr>
          <a:xfrm>
            <a:off x="587889" y="3582345"/>
            <a:ext cx="10921365" cy="156966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rgbClr val="FF0000"/>
                </a:solidFill>
              </a:rPr>
              <a:t>ENJEU DE SANTE ET DE BIEN-ETRE </a:t>
            </a:r>
          </a:p>
          <a:p>
            <a:r>
              <a:rPr lang="fr-FR" sz="2400" b="1" u="none" strike="noStrike" dirty="0">
                <a:effectLst/>
              </a:rPr>
              <a:t>Objectif :</a:t>
            </a:r>
            <a:r>
              <a:rPr lang="fr-FR" sz="2400" dirty="0"/>
              <a:t> Promouvoir la santé, le bien-être et la réussite des élèves en intégrant au moins 30 minutes d'activité physique par jour en plus des enseignements d'éducation physique et sportive (EPS) obligatoires.</a:t>
            </a:r>
            <a:r>
              <a:rPr lang="fr-FR" sz="2400" b="1" dirty="0">
                <a:solidFill>
                  <a:srgbClr val="FF0000"/>
                </a:solidFill>
              </a:rPr>
              <a:t> </a:t>
            </a:r>
            <a:endParaRPr lang="fr-FR" sz="2400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CE666AF-ECF0-8D83-0C89-0EFDB81C20B9}"/>
              </a:ext>
            </a:extLst>
          </p:cNvPr>
          <p:cNvSpPr txBox="1"/>
          <p:nvPr/>
        </p:nvSpPr>
        <p:spPr>
          <a:xfrm>
            <a:off x="587889" y="5589450"/>
            <a:ext cx="1030565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u="none" strike="noStrike" dirty="0">
                <a:solidFill>
                  <a:srgbClr val="FF0000"/>
                </a:solidFill>
                <a:effectLst/>
              </a:rPr>
              <a:t>Nature des activités :</a:t>
            </a:r>
            <a:r>
              <a:rPr lang="fr-FR" sz="2000" dirty="0">
                <a:solidFill>
                  <a:srgbClr val="FF0000"/>
                </a:solidFill>
              </a:rPr>
              <a:t> </a:t>
            </a:r>
            <a:r>
              <a:rPr lang="fr-FR" sz="2000" dirty="0"/>
              <a:t>activités variées, simples à mettre en place en classe ou dans la cour (jeux actifs, petits exercices de renforcement, danse, déplacements dynamiques, etc.).</a:t>
            </a:r>
          </a:p>
        </p:txBody>
      </p:sp>
      <p:pic>
        <p:nvPicPr>
          <p:cNvPr id="9" name="Image 8">
            <a:hlinkClick r:id="rId3"/>
            <a:extLst>
              <a:ext uri="{FF2B5EF4-FFF2-40B4-BE49-F238E27FC236}">
                <a16:creationId xmlns:a16="http://schemas.microsoft.com/office/drawing/2014/main" id="{228BB8AD-D0C2-F218-0AD4-A1D66CF085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7339" y="252887"/>
            <a:ext cx="5688136" cy="179769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81BFDE83-48F1-EEA1-D9BA-F4E74E70F808}"/>
              </a:ext>
            </a:extLst>
          </p:cNvPr>
          <p:cNvSpPr txBox="1"/>
          <p:nvPr/>
        </p:nvSpPr>
        <p:spPr>
          <a:xfrm>
            <a:off x="1057275" y="890125"/>
            <a:ext cx="432973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800" b="1" dirty="0">
                <a:solidFill>
                  <a:srgbClr val="FF0000"/>
                </a:solidFill>
              </a:rPr>
              <a:t>DEPUIS SEPTEMBRE 2022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A2C94714-812C-6B08-73E7-ECBB2FCCE289}"/>
              </a:ext>
            </a:extLst>
          </p:cNvPr>
          <p:cNvSpPr txBox="1"/>
          <p:nvPr/>
        </p:nvSpPr>
        <p:spPr>
          <a:xfrm>
            <a:off x="587889" y="2117609"/>
            <a:ext cx="1060383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rgbClr val="FF0000"/>
                </a:solidFill>
              </a:rPr>
              <a:t>Activité physique </a:t>
            </a:r>
            <a:r>
              <a:rPr lang="fr-FR" sz="2400" dirty="0"/>
              <a:t>= Tout mouvement corporel produit par contraction des muscles squelettiques entrainant une augmentation de la dépense énergétique par rapport à la dépense énergétique de repos </a:t>
            </a:r>
          </a:p>
        </p:txBody>
      </p:sp>
    </p:spTree>
    <p:extLst>
      <p:ext uri="{BB962C8B-B14F-4D97-AF65-F5344CB8AC3E}">
        <p14:creationId xmlns:p14="http://schemas.microsoft.com/office/powerpoint/2010/main" val="12415672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309562" y="359870"/>
            <a:ext cx="11572875" cy="723900"/>
          </a:xfrm>
          <a:prstGeom prst="rect">
            <a:avLst/>
          </a:prstGeom>
        </p:spPr>
        <p:txBody>
          <a:bodyPr>
            <a:normAutofit fontScale="77500" lnSpcReduction="20000"/>
          </a:bodyPr>
          <a:lstStyle/>
          <a:p>
            <a:pPr marL="0" indent="0" algn="l">
              <a:buNone/>
            </a:pPr>
            <a:r>
              <a:rPr lang="en-US" sz="4000" b="1" cap="all" dirty="0" err="1"/>
              <a:t>Modalités</a:t>
            </a:r>
            <a:r>
              <a:rPr lang="en-US" sz="4000" b="1" cap="all" dirty="0"/>
              <a:t> </a:t>
            </a:r>
            <a:r>
              <a:rPr lang="en-US" sz="4000" b="1" cap="all" dirty="0" err="1"/>
              <a:t>proposées</a:t>
            </a:r>
            <a:r>
              <a:rPr lang="en-US" sz="4000" b="1" cap="all" dirty="0"/>
              <a:t> dans le cadre du temps </a:t>
            </a:r>
            <a:r>
              <a:rPr lang="en-US" sz="4000" b="1" cap="all" dirty="0" err="1"/>
              <a:t>scolaire</a:t>
            </a:r>
            <a:r>
              <a:rPr lang="en-US" sz="4000" b="1" cap="all" dirty="0"/>
              <a:t>.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1F3031C-A0D4-418C-8E69-C2DC3A694D8C}"/>
              </a:ext>
            </a:extLst>
          </p:cNvPr>
          <p:cNvGrpSpPr/>
          <p:nvPr/>
        </p:nvGrpSpPr>
        <p:grpSpPr>
          <a:xfrm>
            <a:off x="4277230" y="2078846"/>
            <a:ext cx="3637542" cy="3646797"/>
            <a:chOff x="2154980" y="1739196"/>
            <a:chExt cx="4343991" cy="4355043"/>
          </a:xfrm>
        </p:grpSpPr>
        <p:sp>
          <p:nvSpPr>
            <p:cNvPr id="4" name="Left Arrow 2">
              <a:extLst>
                <a:ext uri="{FF2B5EF4-FFF2-40B4-BE49-F238E27FC236}">
                  <a16:creationId xmlns:a16="http://schemas.microsoft.com/office/drawing/2014/main" id="{8D41B403-CBCB-49DA-B13C-15A3BF1D2E10}"/>
                </a:ext>
              </a:extLst>
            </p:cNvPr>
            <p:cNvSpPr/>
            <p:nvPr/>
          </p:nvSpPr>
          <p:spPr>
            <a:xfrm rot="13500000">
              <a:off x="4179319" y="2144315"/>
              <a:ext cx="2550582" cy="1740344"/>
            </a:xfrm>
            <a:custGeom>
              <a:avLst/>
              <a:gdLst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981979 w 1564191"/>
                <a:gd name="connsiteY6" fmla="*/ 528765 h 1189836"/>
                <a:gd name="connsiteX7" fmla="*/ 983944 w 1564191"/>
                <a:gd name="connsiteY7" fmla="*/ 528775 h 1189836"/>
                <a:gd name="connsiteX8" fmla="*/ 1564191 w 1564191"/>
                <a:gd name="connsiteY8" fmla="*/ 0 h 1189836"/>
                <a:gd name="connsiteX9" fmla="*/ 1388017 w 1564191"/>
                <a:gd name="connsiteY9" fmla="*/ 530857 h 1189836"/>
                <a:gd name="connsiteX10" fmla="*/ 1388955 w 1564191"/>
                <a:gd name="connsiteY10" fmla="*/ 530862 h 1189836"/>
                <a:gd name="connsiteX11" fmla="*/ 1388758 w 1564191"/>
                <a:gd name="connsiteY11" fmla="*/ 532748 h 1189836"/>
                <a:gd name="connsiteX12" fmla="*/ 1388961 w 1564191"/>
                <a:gd name="connsiteY12" fmla="*/ 533267 h 1189836"/>
                <a:gd name="connsiteX13" fmla="*/ 1388703 w 1564191"/>
                <a:gd name="connsiteY13" fmla="*/ 533267 h 1189836"/>
                <a:gd name="connsiteX14" fmla="*/ 939150 w 1564191"/>
                <a:gd name="connsiteY14" fmla="*/ 984963 h 1189836"/>
                <a:gd name="connsiteX15" fmla="*/ 939150 w 1564191"/>
                <a:gd name="connsiteY15" fmla="*/ 985526 h 1189836"/>
                <a:gd name="connsiteX16" fmla="*/ 933544 w 1564191"/>
                <a:gd name="connsiteY16" fmla="*/ 985526 h 1189836"/>
                <a:gd name="connsiteX17" fmla="*/ 931752 w 1564191"/>
                <a:gd name="connsiteY17" fmla="*/ 985706 h 1189836"/>
                <a:gd name="connsiteX18" fmla="*/ 931752 w 1564191"/>
                <a:gd name="connsiteY18" fmla="*/ 985526 h 1189836"/>
                <a:gd name="connsiteX19" fmla="*/ 639997 w 1564191"/>
                <a:gd name="connsiteY19" fmla="*/ 985526 h 1189836"/>
                <a:gd name="connsiteX20" fmla="*/ 639997 w 1564191"/>
                <a:gd name="connsiteY20" fmla="*/ 1189836 h 1189836"/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981979 w 1564191"/>
                <a:gd name="connsiteY6" fmla="*/ 528765 h 1189836"/>
                <a:gd name="connsiteX7" fmla="*/ 983944 w 1564191"/>
                <a:gd name="connsiteY7" fmla="*/ 528775 h 1189836"/>
                <a:gd name="connsiteX8" fmla="*/ 1564191 w 1564191"/>
                <a:gd name="connsiteY8" fmla="*/ 0 h 1189836"/>
                <a:gd name="connsiteX9" fmla="*/ 1388017 w 1564191"/>
                <a:gd name="connsiteY9" fmla="*/ 530857 h 1189836"/>
                <a:gd name="connsiteX10" fmla="*/ 1388955 w 1564191"/>
                <a:gd name="connsiteY10" fmla="*/ 530862 h 1189836"/>
                <a:gd name="connsiteX11" fmla="*/ 1388758 w 1564191"/>
                <a:gd name="connsiteY11" fmla="*/ 532748 h 1189836"/>
                <a:gd name="connsiteX12" fmla="*/ 1388961 w 1564191"/>
                <a:gd name="connsiteY12" fmla="*/ 533267 h 1189836"/>
                <a:gd name="connsiteX13" fmla="*/ 1388703 w 1564191"/>
                <a:gd name="connsiteY13" fmla="*/ 533267 h 1189836"/>
                <a:gd name="connsiteX14" fmla="*/ 939150 w 1564191"/>
                <a:gd name="connsiteY14" fmla="*/ 984963 h 1189836"/>
                <a:gd name="connsiteX15" fmla="*/ 939150 w 1564191"/>
                <a:gd name="connsiteY15" fmla="*/ 985526 h 1189836"/>
                <a:gd name="connsiteX16" fmla="*/ 933544 w 1564191"/>
                <a:gd name="connsiteY16" fmla="*/ 985526 h 1189836"/>
                <a:gd name="connsiteX17" fmla="*/ 931752 w 1564191"/>
                <a:gd name="connsiteY17" fmla="*/ 985706 h 1189836"/>
                <a:gd name="connsiteX18" fmla="*/ 931752 w 1564191"/>
                <a:gd name="connsiteY18" fmla="*/ 985526 h 1189836"/>
                <a:gd name="connsiteX19" fmla="*/ 639997 w 1564191"/>
                <a:gd name="connsiteY19" fmla="*/ 985526 h 1189836"/>
                <a:gd name="connsiteX20" fmla="*/ 639997 w 1564191"/>
                <a:gd name="connsiteY20" fmla="*/ 1189836 h 1189836"/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981979 w 1564191"/>
                <a:gd name="connsiteY6" fmla="*/ 528765 h 1189836"/>
                <a:gd name="connsiteX7" fmla="*/ 1564191 w 1564191"/>
                <a:gd name="connsiteY7" fmla="*/ 0 h 1189836"/>
                <a:gd name="connsiteX8" fmla="*/ 1388017 w 1564191"/>
                <a:gd name="connsiteY8" fmla="*/ 530857 h 1189836"/>
                <a:gd name="connsiteX9" fmla="*/ 1388955 w 1564191"/>
                <a:gd name="connsiteY9" fmla="*/ 530862 h 1189836"/>
                <a:gd name="connsiteX10" fmla="*/ 1388758 w 1564191"/>
                <a:gd name="connsiteY10" fmla="*/ 532748 h 1189836"/>
                <a:gd name="connsiteX11" fmla="*/ 1388961 w 1564191"/>
                <a:gd name="connsiteY11" fmla="*/ 533267 h 1189836"/>
                <a:gd name="connsiteX12" fmla="*/ 1388703 w 1564191"/>
                <a:gd name="connsiteY12" fmla="*/ 533267 h 1189836"/>
                <a:gd name="connsiteX13" fmla="*/ 939150 w 1564191"/>
                <a:gd name="connsiteY13" fmla="*/ 984963 h 1189836"/>
                <a:gd name="connsiteX14" fmla="*/ 939150 w 1564191"/>
                <a:gd name="connsiteY14" fmla="*/ 985526 h 1189836"/>
                <a:gd name="connsiteX15" fmla="*/ 933544 w 1564191"/>
                <a:gd name="connsiteY15" fmla="*/ 985526 h 1189836"/>
                <a:gd name="connsiteX16" fmla="*/ 931752 w 1564191"/>
                <a:gd name="connsiteY16" fmla="*/ 985706 h 1189836"/>
                <a:gd name="connsiteX17" fmla="*/ 931752 w 1564191"/>
                <a:gd name="connsiteY17" fmla="*/ 985526 h 1189836"/>
                <a:gd name="connsiteX18" fmla="*/ 639997 w 1564191"/>
                <a:gd name="connsiteY18" fmla="*/ 985526 h 1189836"/>
                <a:gd name="connsiteX19" fmla="*/ 639997 w 1564191"/>
                <a:gd name="connsiteY19" fmla="*/ 1189836 h 1189836"/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1564191 w 1564191"/>
                <a:gd name="connsiteY6" fmla="*/ 0 h 1189836"/>
                <a:gd name="connsiteX7" fmla="*/ 1388017 w 1564191"/>
                <a:gd name="connsiteY7" fmla="*/ 530857 h 1189836"/>
                <a:gd name="connsiteX8" fmla="*/ 1388955 w 1564191"/>
                <a:gd name="connsiteY8" fmla="*/ 530862 h 1189836"/>
                <a:gd name="connsiteX9" fmla="*/ 1388758 w 1564191"/>
                <a:gd name="connsiteY9" fmla="*/ 532748 h 1189836"/>
                <a:gd name="connsiteX10" fmla="*/ 1388961 w 1564191"/>
                <a:gd name="connsiteY10" fmla="*/ 533267 h 1189836"/>
                <a:gd name="connsiteX11" fmla="*/ 1388703 w 1564191"/>
                <a:gd name="connsiteY11" fmla="*/ 533267 h 1189836"/>
                <a:gd name="connsiteX12" fmla="*/ 939150 w 1564191"/>
                <a:gd name="connsiteY12" fmla="*/ 984963 h 1189836"/>
                <a:gd name="connsiteX13" fmla="*/ 939150 w 1564191"/>
                <a:gd name="connsiteY13" fmla="*/ 985526 h 1189836"/>
                <a:gd name="connsiteX14" fmla="*/ 933544 w 1564191"/>
                <a:gd name="connsiteY14" fmla="*/ 985526 h 1189836"/>
                <a:gd name="connsiteX15" fmla="*/ 931752 w 1564191"/>
                <a:gd name="connsiteY15" fmla="*/ 985706 h 1189836"/>
                <a:gd name="connsiteX16" fmla="*/ 931752 w 1564191"/>
                <a:gd name="connsiteY16" fmla="*/ 985526 h 1189836"/>
                <a:gd name="connsiteX17" fmla="*/ 639997 w 1564191"/>
                <a:gd name="connsiteY17" fmla="*/ 985526 h 1189836"/>
                <a:gd name="connsiteX18" fmla="*/ 639997 w 1564191"/>
                <a:gd name="connsiteY18" fmla="*/ 1189836 h 1189836"/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1564191 w 1564191"/>
                <a:gd name="connsiteY6" fmla="*/ 0 h 1189836"/>
                <a:gd name="connsiteX7" fmla="*/ 1388017 w 1564191"/>
                <a:gd name="connsiteY7" fmla="*/ 530857 h 1189836"/>
                <a:gd name="connsiteX8" fmla="*/ 1388955 w 1564191"/>
                <a:gd name="connsiteY8" fmla="*/ 530862 h 1189836"/>
                <a:gd name="connsiteX9" fmla="*/ 1388758 w 1564191"/>
                <a:gd name="connsiteY9" fmla="*/ 532748 h 1189836"/>
                <a:gd name="connsiteX10" fmla="*/ 1388961 w 1564191"/>
                <a:gd name="connsiteY10" fmla="*/ 533267 h 1189836"/>
                <a:gd name="connsiteX11" fmla="*/ 1419659 w 1564191"/>
                <a:gd name="connsiteY11" fmla="*/ 535648 h 1189836"/>
                <a:gd name="connsiteX12" fmla="*/ 939150 w 1564191"/>
                <a:gd name="connsiteY12" fmla="*/ 984963 h 1189836"/>
                <a:gd name="connsiteX13" fmla="*/ 939150 w 1564191"/>
                <a:gd name="connsiteY13" fmla="*/ 985526 h 1189836"/>
                <a:gd name="connsiteX14" fmla="*/ 933544 w 1564191"/>
                <a:gd name="connsiteY14" fmla="*/ 985526 h 1189836"/>
                <a:gd name="connsiteX15" fmla="*/ 931752 w 1564191"/>
                <a:gd name="connsiteY15" fmla="*/ 985706 h 1189836"/>
                <a:gd name="connsiteX16" fmla="*/ 931752 w 1564191"/>
                <a:gd name="connsiteY16" fmla="*/ 985526 h 1189836"/>
                <a:gd name="connsiteX17" fmla="*/ 639997 w 1564191"/>
                <a:gd name="connsiteY17" fmla="*/ 985526 h 1189836"/>
                <a:gd name="connsiteX18" fmla="*/ 639997 w 1564191"/>
                <a:gd name="connsiteY18" fmla="*/ 1189836 h 1189836"/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1564191 w 1564191"/>
                <a:gd name="connsiteY6" fmla="*/ 0 h 1189836"/>
                <a:gd name="connsiteX7" fmla="*/ 1388017 w 1564191"/>
                <a:gd name="connsiteY7" fmla="*/ 530857 h 1189836"/>
                <a:gd name="connsiteX8" fmla="*/ 1388955 w 1564191"/>
                <a:gd name="connsiteY8" fmla="*/ 530862 h 1189836"/>
                <a:gd name="connsiteX9" fmla="*/ 1388758 w 1564191"/>
                <a:gd name="connsiteY9" fmla="*/ 532748 h 1189836"/>
                <a:gd name="connsiteX10" fmla="*/ 1419659 w 1564191"/>
                <a:gd name="connsiteY10" fmla="*/ 535648 h 1189836"/>
                <a:gd name="connsiteX11" fmla="*/ 939150 w 1564191"/>
                <a:gd name="connsiteY11" fmla="*/ 984963 h 1189836"/>
                <a:gd name="connsiteX12" fmla="*/ 939150 w 1564191"/>
                <a:gd name="connsiteY12" fmla="*/ 985526 h 1189836"/>
                <a:gd name="connsiteX13" fmla="*/ 933544 w 1564191"/>
                <a:gd name="connsiteY13" fmla="*/ 985526 h 1189836"/>
                <a:gd name="connsiteX14" fmla="*/ 931752 w 1564191"/>
                <a:gd name="connsiteY14" fmla="*/ 985706 h 1189836"/>
                <a:gd name="connsiteX15" fmla="*/ 931752 w 1564191"/>
                <a:gd name="connsiteY15" fmla="*/ 985526 h 1189836"/>
                <a:gd name="connsiteX16" fmla="*/ 639997 w 1564191"/>
                <a:gd name="connsiteY16" fmla="*/ 985526 h 1189836"/>
                <a:gd name="connsiteX17" fmla="*/ 639997 w 1564191"/>
                <a:gd name="connsiteY17" fmla="*/ 1189836 h 1189836"/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1564191 w 1564191"/>
                <a:gd name="connsiteY6" fmla="*/ 0 h 1189836"/>
                <a:gd name="connsiteX7" fmla="*/ 1388017 w 1564191"/>
                <a:gd name="connsiteY7" fmla="*/ 530857 h 1189836"/>
                <a:gd name="connsiteX8" fmla="*/ 1388955 w 1564191"/>
                <a:gd name="connsiteY8" fmla="*/ 530862 h 1189836"/>
                <a:gd name="connsiteX9" fmla="*/ 1419659 w 1564191"/>
                <a:gd name="connsiteY9" fmla="*/ 535648 h 1189836"/>
                <a:gd name="connsiteX10" fmla="*/ 939150 w 1564191"/>
                <a:gd name="connsiteY10" fmla="*/ 984963 h 1189836"/>
                <a:gd name="connsiteX11" fmla="*/ 939150 w 1564191"/>
                <a:gd name="connsiteY11" fmla="*/ 985526 h 1189836"/>
                <a:gd name="connsiteX12" fmla="*/ 933544 w 1564191"/>
                <a:gd name="connsiteY12" fmla="*/ 985526 h 1189836"/>
                <a:gd name="connsiteX13" fmla="*/ 931752 w 1564191"/>
                <a:gd name="connsiteY13" fmla="*/ 985706 h 1189836"/>
                <a:gd name="connsiteX14" fmla="*/ 931752 w 1564191"/>
                <a:gd name="connsiteY14" fmla="*/ 985526 h 1189836"/>
                <a:gd name="connsiteX15" fmla="*/ 639997 w 1564191"/>
                <a:gd name="connsiteY15" fmla="*/ 985526 h 1189836"/>
                <a:gd name="connsiteX16" fmla="*/ 639997 w 1564191"/>
                <a:gd name="connsiteY16" fmla="*/ 1189836 h 1189836"/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1564191 w 1564191"/>
                <a:gd name="connsiteY6" fmla="*/ 0 h 1189836"/>
                <a:gd name="connsiteX7" fmla="*/ 1388017 w 1564191"/>
                <a:gd name="connsiteY7" fmla="*/ 530857 h 1189836"/>
                <a:gd name="connsiteX8" fmla="*/ 1419659 w 1564191"/>
                <a:gd name="connsiteY8" fmla="*/ 535648 h 1189836"/>
                <a:gd name="connsiteX9" fmla="*/ 939150 w 1564191"/>
                <a:gd name="connsiteY9" fmla="*/ 984963 h 1189836"/>
                <a:gd name="connsiteX10" fmla="*/ 939150 w 1564191"/>
                <a:gd name="connsiteY10" fmla="*/ 985526 h 1189836"/>
                <a:gd name="connsiteX11" fmla="*/ 933544 w 1564191"/>
                <a:gd name="connsiteY11" fmla="*/ 985526 h 1189836"/>
                <a:gd name="connsiteX12" fmla="*/ 931752 w 1564191"/>
                <a:gd name="connsiteY12" fmla="*/ 985706 h 1189836"/>
                <a:gd name="connsiteX13" fmla="*/ 931752 w 1564191"/>
                <a:gd name="connsiteY13" fmla="*/ 985526 h 1189836"/>
                <a:gd name="connsiteX14" fmla="*/ 639997 w 1564191"/>
                <a:gd name="connsiteY14" fmla="*/ 985526 h 1189836"/>
                <a:gd name="connsiteX15" fmla="*/ 639997 w 1564191"/>
                <a:gd name="connsiteY15" fmla="*/ 1189836 h 1189836"/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1564191 w 1564191"/>
                <a:gd name="connsiteY6" fmla="*/ 0 h 1189836"/>
                <a:gd name="connsiteX7" fmla="*/ 1419659 w 1564191"/>
                <a:gd name="connsiteY7" fmla="*/ 535648 h 1189836"/>
                <a:gd name="connsiteX8" fmla="*/ 939150 w 1564191"/>
                <a:gd name="connsiteY8" fmla="*/ 984963 h 1189836"/>
                <a:gd name="connsiteX9" fmla="*/ 939150 w 1564191"/>
                <a:gd name="connsiteY9" fmla="*/ 985526 h 1189836"/>
                <a:gd name="connsiteX10" fmla="*/ 933544 w 1564191"/>
                <a:gd name="connsiteY10" fmla="*/ 985526 h 1189836"/>
                <a:gd name="connsiteX11" fmla="*/ 931752 w 1564191"/>
                <a:gd name="connsiteY11" fmla="*/ 985706 h 1189836"/>
                <a:gd name="connsiteX12" fmla="*/ 931752 w 1564191"/>
                <a:gd name="connsiteY12" fmla="*/ 985526 h 1189836"/>
                <a:gd name="connsiteX13" fmla="*/ 639997 w 1564191"/>
                <a:gd name="connsiteY13" fmla="*/ 985526 h 1189836"/>
                <a:gd name="connsiteX14" fmla="*/ 639997 w 1564191"/>
                <a:gd name="connsiteY14" fmla="*/ 1189836 h 1189836"/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1564191 w 1564191"/>
                <a:gd name="connsiteY6" fmla="*/ 0 h 1189836"/>
                <a:gd name="connsiteX7" fmla="*/ 1419659 w 1564191"/>
                <a:gd name="connsiteY7" fmla="*/ 535648 h 1189836"/>
                <a:gd name="connsiteX8" fmla="*/ 939150 w 1564191"/>
                <a:gd name="connsiteY8" fmla="*/ 984963 h 1189836"/>
                <a:gd name="connsiteX9" fmla="*/ 939150 w 1564191"/>
                <a:gd name="connsiteY9" fmla="*/ 985526 h 1189836"/>
                <a:gd name="connsiteX10" fmla="*/ 933544 w 1564191"/>
                <a:gd name="connsiteY10" fmla="*/ 985526 h 1189836"/>
                <a:gd name="connsiteX11" fmla="*/ 931752 w 1564191"/>
                <a:gd name="connsiteY11" fmla="*/ 985706 h 1189836"/>
                <a:gd name="connsiteX12" fmla="*/ 931752 w 1564191"/>
                <a:gd name="connsiteY12" fmla="*/ 985526 h 1189836"/>
                <a:gd name="connsiteX13" fmla="*/ 639997 w 1564191"/>
                <a:gd name="connsiteY13" fmla="*/ 985526 h 1189836"/>
                <a:gd name="connsiteX14" fmla="*/ 639997 w 1564191"/>
                <a:gd name="connsiteY14" fmla="*/ 1189836 h 1189836"/>
                <a:gd name="connsiteX0" fmla="*/ 639997 w 1938047"/>
                <a:gd name="connsiteY0" fmla="*/ 1094586 h 1094586"/>
                <a:gd name="connsiteX1" fmla="*/ 0 w 1938047"/>
                <a:gd name="connsiteY1" fmla="*/ 685966 h 1094586"/>
                <a:gd name="connsiteX2" fmla="*/ 639997 w 1938047"/>
                <a:gd name="connsiteY2" fmla="*/ 277346 h 1094586"/>
                <a:gd name="connsiteX3" fmla="*/ 639997 w 1938047"/>
                <a:gd name="connsiteY3" fmla="*/ 481656 h 1094586"/>
                <a:gd name="connsiteX4" fmla="*/ 939150 w 1938047"/>
                <a:gd name="connsiteY4" fmla="*/ 481656 h 1094586"/>
                <a:gd name="connsiteX5" fmla="*/ 939150 w 1938047"/>
                <a:gd name="connsiteY5" fmla="*/ 481988 h 1094586"/>
                <a:gd name="connsiteX6" fmla="*/ 1938047 w 1938047"/>
                <a:gd name="connsiteY6" fmla="*/ 0 h 1094586"/>
                <a:gd name="connsiteX7" fmla="*/ 1419659 w 1938047"/>
                <a:gd name="connsiteY7" fmla="*/ 440398 h 1094586"/>
                <a:gd name="connsiteX8" fmla="*/ 939150 w 1938047"/>
                <a:gd name="connsiteY8" fmla="*/ 889713 h 1094586"/>
                <a:gd name="connsiteX9" fmla="*/ 939150 w 1938047"/>
                <a:gd name="connsiteY9" fmla="*/ 890276 h 1094586"/>
                <a:gd name="connsiteX10" fmla="*/ 933544 w 1938047"/>
                <a:gd name="connsiteY10" fmla="*/ 890276 h 1094586"/>
                <a:gd name="connsiteX11" fmla="*/ 931752 w 1938047"/>
                <a:gd name="connsiteY11" fmla="*/ 890456 h 1094586"/>
                <a:gd name="connsiteX12" fmla="*/ 931752 w 1938047"/>
                <a:gd name="connsiteY12" fmla="*/ 890276 h 1094586"/>
                <a:gd name="connsiteX13" fmla="*/ 639997 w 1938047"/>
                <a:gd name="connsiteY13" fmla="*/ 890276 h 1094586"/>
                <a:gd name="connsiteX14" fmla="*/ 639997 w 1938047"/>
                <a:gd name="connsiteY14" fmla="*/ 1094586 h 1094586"/>
                <a:gd name="connsiteX0" fmla="*/ 639997 w 1938047"/>
                <a:gd name="connsiteY0" fmla="*/ 1094586 h 1094586"/>
                <a:gd name="connsiteX1" fmla="*/ 0 w 1938047"/>
                <a:gd name="connsiteY1" fmla="*/ 685966 h 1094586"/>
                <a:gd name="connsiteX2" fmla="*/ 639997 w 1938047"/>
                <a:gd name="connsiteY2" fmla="*/ 277346 h 1094586"/>
                <a:gd name="connsiteX3" fmla="*/ 639997 w 1938047"/>
                <a:gd name="connsiteY3" fmla="*/ 481656 h 1094586"/>
                <a:gd name="connsiteX4" fmla="*/ 939150 w 1938047"/>
                <a:gd name="connsiteY4" fmla="*/ 481656 h 1094586"/>
                <a:gd name="connsiteX5" fmla="*/ 939150 w 1938047"/>
                <a:gd name="connsiteY5" fmla="*/ 481988 h 1094586"/>
                <a:gd name="connsiteX6" fmla="*/ 1938047 w 1938047"/>
                <a:gd name="connsiteY6" fmla="*/ 0 h 1094586"/>
                <a:gd name="connsiteX7" fmla="*/ 1483952 w 1938047"/>
                <a:gd name="connsiteY7" fmla="*/ 502310 h 1094586"/>
                <a:gd name="connsiteX8" fmla="*/ 939150 w 1938047"/>
                <a:gd name="connsiteY8" fmla="*/ 889713 h 1094586"/>
                <a:gd name="connsiteX9" fmla="*/ 939150 w 1938047"/>
                <a:gd name="connsiteY9" fmla="*/ 890276 h 1094586"/>
                <a:gd name="connsiteX10" fmla="*/ 933544 w 1938047"/>
                <a:gd name="connsiteY10" fmla="*/ 890276 h 1094586"/>
                <a:gd name="connsiteX11" fmla="*/ 931752 w 1938047"/>
                <a:gd name="connsiteY11" fmla="*/ 890456 h 1094586"/>
                <a:gd name="connsiteX12" fmla="*/ 931752 w 1938047"/>
                <a:gd name="connsiteY12" fmla="*/ 890276 h 1094586"/>
                <a:gd name="connsiteX13" fmla="*/ 639997 w 1938047"/>
                <a:gd name="connsiteY13" fmla="*/ 890276 h 1094586"/>
                <a:gd name="connsiteX14" fmla="*/ 639997 w 1938047"/>
                <a:gd name="connsiteY14" fmla="*/ 1094586 h 1094586"/>
                <a:gd name="connsiteX0" fmla="*/ 639997 w 1938047"/>
                <a:gd name="connsiteY0" fmla="*/ 1094586 h 1094586"/>
                <a:gd name="connsiteX1" fmla="*/ 0 w 1938047"/>
                <a:gd name="connsiteY1" fmla="*/ 685966 h 1094586"/>
                <a:gd name="connsiteX2" fmla="*/ 639997 w 1938047"/>
                <a:gd name="connsiteY2" fmla="*/ 277346 h 1094586"/>
                <a:gd name="connsiteX3" fmla="*/ 639997 w 1938047"/>
                <a:gd name="connsiteY3" fmla="*/ 481656 h 1094586"/>
                <a:gd name="connsiteX4" fmla="*/ 939150 w 1938047"/>
                <a:gd name="connsiteY4" fmla="*/ 481656 h 1094586"/>
                <a:gd name="connsiteX5" fmla="*/ 939150 w 1938047"/>
                <a:gd name="connsiteY5" fmla="*/ 481988 h 1094586"/>
                <a:gd name="connsiteX6" fmla="*/ 1938047 w 1938047"/>
                <a:gd name="connsiteY6" fmla="*/ 0 h 1094586"/>
                <a:gd name="connsiteX7" fmla="*/ 1483952 w 1938047"/>
                <a:gd name="connsiteY7" fmla="*/ 502310 h 1094586"/>
                <a:gd name="connsiteX8" fmla="*/ 939150 w 1938047"/>
                <a:gd name="connsiteY8" fmla="*/ 889713 h 1094586"/>
                <a:gd name="connsiteX9" fmla="*/ 939150 w 1938047"/>
                <a:gd name="connsiteY9" fmla="*/ 890276 h 1094586"/>
                <a:gd name="connsiteX10" fmla="*/ 933544 w 1938047"/>
                <a:gd name="connsiteY10" fmla="*/ 890276 h 1094586"/>
                <a:gd name="connsiteX11" fmla="*/ 931752 w 1938047"/>
                <a:gd name="connsiteY11" fmla="*/ 890456 h 1094586"/>
                <a:gd name="connsiteX12" fmla="*/ 931752 w 1938047"/>
                <a:gd name="connsiteY12" fmla="*/ 890276 h 1094586"/>
                <a:gd name="connsiteX13" fmla="*/ 639997 w 1938047"/>
                <a:gd name="connsiteY13" fmla="*/ 890276 h 1094586"/>
                <a:gd name="connsiteX14" fmla="*/ 639997 w 1938047"/>
                <a:gd name="connsiteY14" fmla="*/ 1094586 h 1094586"/>
                <a:gd name="connsiteX0" fmla="*/ 639997 w 1938047"/>
                <a:gd name="connsiteY0" fmla="*/ 1094586 h 1094586"/>
                <a:gd name="connsiteX1" fmla="*/ 0 w 1938047"/>
                <a:gd name="connsiteY1" fmla="*/ 685966 h 1094586"/>
                <a:gd name="connsiteX2" fmla="*/ 639997 w 1938047"/>
                <a:gd name="connsiteY2" fmla="*/ 277346 h 1094586"/>
                <a:gd name="connsiteX3" fmla="*/ 639997 w 1938047"/>
                <a:gd name="connsiteY3" fmla="*/ 481656 h 1094586"/>
                <a:gd name="connsiteX4" fmla="*/ 939150 w 1938047"/>
                <a:gd name="connsiteY4" fmla="*/ 481656 h 1094586"/>
                <a:gd name="connsiteX5" fmla="*/ 1938047 w 1938047"/>
                <a:gd name="connsiteY5" fmla="*/ 0 h 1094586"/>
                <a:gd name="connsiteX6" fmla="*/ 1483952 w 1938047"/>
                <a:gd name="connsiteY6" fmla="*/ 502310 h 1094586"/>
                <a:gd name="connsiteX7" fmla="*/ 939150 w 1938047"/>
                <a:gd name="connsiteY7" fmla="*/ 889713 h 1094586"/>
                <a:gd name="connsiteX8" fmla="*/ 939150 w 1938047"/>
                <a:gd name="connsiteY8" fmla="*/ 890276 h 1094586"/>
                <a:gd name="connsiteX9" fmla="*/ 933544 w 1938047"/>
                <a:gd name="connsiteY9" fmla="*/ 890276 h 1094586"/>
                <a:gd name="connsiteX10" fmla="*/ 931752 w 1938047"/>
                <a:gd name="connsiteY10" fmla="*/ 890456 h 1094586"/>
                <a:gd name="connsiteX11" fmla="*/ 931752 w 1938047"/>
                <a:gd name="connsiteY11" fmla="*/ 890276 h 1094586"/>
                <a:gd name="connsiteX12" fmla="*/ 639997 w 1938047"/>
                <a:gd name="connsiteY12" fmla="*/ 890276 h 1094586"/>
                <a:gd name="connsiteX13" fmla="*/ 639997 w 1938047"/>
                <a:gd name="connsiteY13" fmla="*/ 1094586 h 1094586"/>
                <a:gd name="connsiteX0" fmla="*/ 639997 w 1938047"/>
                <a:gd name="connsiteY0" fmla="*/ 1094586 h 1094586"/>
                <a:gd name="connsiteX1" fmla="*/ 0 w 1938047"/>
                <a:gd name="connsiteY1" fmla="*/ 685966 h 1094586"/>
                <a:gd name="connsiteX2" fmla="*/ 639997 w 1938047"/>
                <a:gd name="connsiteY2" fmla="*/ 277346 h 1094586"/>
                <a:gd name="connsiteX3" fmla="*/ 639997 w 1938047"/>
                <a:gd name="connsiteY3" fmla="*/ 481656 h 1094586"/>
                <a:gd name="connsiteX4" fmla="*/ 1938047 w 1938047"/>
                <a:gd name="connsiteY4" fmla="*/ 0 h 1094586"/>
                <a:gd name="connsiteX5" fmla="*/ 1483952 w 1938047"/>
                <a:gd name="connsiteY5" fmla="*/ 502310 h 1094586"/>
                <a:gd name="connsiteX6" fmla="*/ 939150 w 1938047"/>
                <a:gd name="connsiteY6" fmla="*/ 889713 h 1094586"/>
                <a:gd name="connsiteX7" fmla="*/ 939150 w 1938047"/>
                <a:gd name="connsiteY7" fmla="*/ 890276 h 1094586"/>
                <a:gd name="connsiteX8" fmla="*/ 933544 w 1938047"/>
                <a:gd name="connsiteY8" fmla="*/ 890276 h 1094586"/>
                <a:gd name="connsiteX9" fmla="*/ 931752 w 1938047"/>
                <a:gd name="connsiteY9" fmla="*/ 890456 h 1094586"/>
                <a:gd name="connsiteX10" fmla="*/ 931752 w 1938047"/>
                <a:gd name="connsiteY10" fmla="*/ 890276 h 1094586"/>
                <a:gd name="connsiteX11" fmla="*/ 639997 w 1938047"/>
                <a:gd name="connsiteY11" fmla="*/ 890276 h 1094586"/>
                <a:gd name="connsiteX12" fmla="*/ 639997 w 1938047"/>
                <a:gd name="connsiteY12" fmla="*/ 1094586 h 1094586"/>
                <a:gd name="connsiteX0" fmla="*/ 639997 w 1938047"/>
                <a:gd name="connsiteY0" fmla="*/ 1094586 h 1094586"/>
                <a:gd name="connsiteX1" fmla="*/ 0 w 1938047"/>
                <a:gd name="connsiteY1" fmla="*/ 685966 h 1094586"/>
                <a:gd name="connsiteX2" fmla="*/ 639997 w 1938047"/>
                <a:gd name="connsiteY2" fmla="*/ 277346 h 1094586"/>
                <a:gd name="connsiteX3" fmla="*/ 639997 w 1938047"/>
                <a:gd name="connsiteY3" fmla="*/ 481656 h 1094586"/>
                <a:gd name="connsiteX4" fmla="*/ 1938047 w 1938047"/>
                <a:gd name="connsiteY4" fmla="*/ 0 h 1094586"/>
                <a:gd name="connsiteX5" fmla="*/ 1483952 w 1938047"/>
                <a:gd name="connsiteY5" fmla="*/ 502310 h 1094586"/>
                <a:gd name="connsiteX6" fmla="*/ 939150 w 1938047"/>
                <a:gd name="connsiteY6" fmla="*/ 889713 h 1094586"/>
                <a:gd name="connsiteX7" fmla="*/ 939150 w 1938047"/>
                <a:gd name="connsiteY7" fmla="*/ 890276 h 1094586"/>
                <a:gd name="connsiteX8" fmla="*/ 933544 w 1938047"/>
                <a:gd name="connsiteY8" fmla="*/ 890276 h 1094586"/>
                <a:gd name="connsiteX9" fmla="*/ 931752 w 1938047"/>
                <a:gd name="connsiteY9" fmla="*/ 890456 h 1094586"/>
                <a:gd name="connsiteX10" fmla="*/ 931752 w 1938047"/>
                <a:gd name="connsiteY10" fmla="*/ 890276 h 1094586"/>
                <a:gd name="connsiteX11" fmla="*/ 639997 w 1938047"/>
                <a:gd name="connsiteY11" fmla="*/ 890276 h 1094586"/>
                <a:gd name="connsiteX12" fmla="*/ 639997 w 1938047"/>
                <a:gd name="connsiteY12" fmla="*/ 1094586 h 1094586"/>
                <a:gd name="connsiteX0" fmla="*/ 639997 w 1938047"/>
                <a:gd name="connsiteY0" fmla="*/ 1094586 h 1094586"/>
                <a:gd name="connsiteX1" fmla="*/ 0 w 1938047"/>
                <a:gd name="connsiteY1" fmla="*/ 685966 h 1094586"/>
                <a:gd name="connsiteX2" fmla="*/ 639997 w 1938047"/>
                <a:gd name="connsiteY2" fmla="*/ 277346 h 1094586"/>
                <a:gd name="connsiteX3" fmla="*/ 639997 w 1938047"/>
                <a:gd name="connsiteY3" fmla="*/ 481656 h 1094586"/>
                <a:gd name="connsiteX4" fmla="*/ 1938047 w 1938047"/>
                <a:gd name="connsiteY4" fmla="*/ 0 h 1094586"/>
                <a:gd name="connsiteX5" fmla="*/ 1483952 w 1938047"/>
                <a:gd name="connsiteY5" fmla="*/ 502310 h 1094586"/>
                <a:gd name="connsiteX6" fmla="*/ 939150 w 1938047"/>
                <a:gd name="connsiteY6" fmla="*/ 889713 h 1094586"/>
                <a:gd name="connsiteX7" fmla="*/ 939150 w 1938047"/>
                <a:gd name="connsiteY7" fmla="*/ 890276 h 1094586"/>
                <a:gd name="connsiteX8" fmla="*/ 933544 w 1938047"/>
                <a:gd name="connsiteY8" fmla="*/ 890276 h 1094586"/>
                <a:gd name="connsiteX9" fmla="*/ 931752 w 1938047"/>
                <a:gd name="connsiteY9" fmla="*/ 890456 h 1094586"/>
                <a:gd name="connsiteX10" fmla="*/ 931752 w 1938047"/>
                <a:gd name="connsiteY10" fmla="*/ 890276 h 1094586"/>
                <a:gd name="connsiteX11" fmla="*/ 639997 w 1938047"/>
                <a:gd name="connsiteY11" fmla="*/ 890276 h 1094586"/>
                <a:gd name="connsiteX12" fmla="*/ 639997 w 1938047"/>
                <a:gd name="connsiteY12" fmla="*/ 1094586 h 1094586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483952 w 1860409"/>
                <a:gd name="connsiteY5" fmla="*/ 683465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483952 w 1860409"/>
                <a:gd name="connsiteY5" fmla="*/ 683465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483952 w 1860409"/>
                <a:gd name="connsiteY5" fmla="*/ 683465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483952 w 1860409"/>
                <a:gd name="connsiteY5" fmla="*/ 683465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483952 w 1860409"/>
                <a:gd name="connsiteY5" fmla="*/ 683465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483952 w 1860409"/>
                <a:gd name="connsiteY5" fmla="*/ 683465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483952 w 1860409"/>
                <a:gd name="connsiteY5" fmla="*/ 683465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639227 w 1860409"/>
                <a:gd name="connsiteY5" fmla="*/ 717971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639227 w 1860409"/>
                <a:gd name="connsiteY5" fmla="*/ 717971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690986 w 1860409"/>
                <a:gd name="connsiteY5" fmla="*/ 700718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690986 w 1860409"/>
                <a:gd name="connsiteY5" fmla="*/ 700718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690986 w 1860409"/>
                <a:gd name="connsiteY5" fmla="*/ 700718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690986 w 1860409"/>
                <a:gd name="connsiteY5" fmla="*/ 700718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690986 w 1860409"/>
                <a:gd name="connsiteY5" fmla="*/ 700718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690986 w 1860409"/>
                <a:gd name="connsiteY5" fmla="*/ 700718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974"/>
                <a:gd name="connsiteY0" fmla="*/ 1275741 h 1275741"/>
                <a:gd name="connsiteX1" fmla="*/ 0 w 1860974"/>
                <a:gd name="connsiteY1" fmla="*/ 867121 h 1275741"/>
                <a:gd name="connsiteX2" fmla="*/ 639997 w 1860974"/>
                <a:gd name="connsiteY2" fmla="*/ 458501 h 1275741"/>
                <a:gd name="connsiteX3" fmla="*/ 639997 w 1860974"/>
                <a:gd name="connsiteY3" fmla="*/ 662811 h 1275741"/>
                <a:gd name="connsiteX4" fmla="*/ 1860409 w 1860974"/>
                <a:gd name="connsiteY4" fmla="*/ 0 h 1275741"/>
                <a:gd name="connsiteX5" fmla="*/ 1690986 w 1860974"/>
                <a:gd name="connsiteY5" fmla="*/ 700718 h 1275741"/>
                <a:gd name="connsiteX6" fmla="*/ 939150 w 1860974"/>
                <a:gd name="connsiteY6" fmla="*/ 1070868 h 1275741"/>
                <a:gd name="connsiteX7" fmla="*/ 939150 w 1860974"/>
                <a:gd name="connsiteY7" fmla="*/ 1071431 h 1275741"/>
                <a:gd name="connsiteX8" fmla="*/ 933544 w 1860974"/>
                <a:gd name="connsiteY8" fmla="*/ 1071431 h 1275741"/>
                <a:gd name="connsiteX9" fmla="*/ 931752 w 1860974"/>
                <a:gd name="connsiteY9" fmla="*/ 1071611 h 1275741"/>
                <a:gd name="connsiteX10" fmla="*/ 931752 w 1860974"/>
                <a:gd name="connsiteY10" fmla="*/ 1071431 h 1275741"/>
                <a:gd name="connsiteX11" fmla="*/ 639997 w 1860974"/>
                <a:gd name="connsiteY11" fmla="*/ 1071431 h 1275741"/>
                <a:gd name="connsiteX12" fmla="*/ 639997 w 1860974"/>
                <a:gd name="connsiteY12" fmla="*/ 1275741 h 1275741"/>
                <a:gd name="connsiteX0" fmla="*/ 657407 w 1878384"/>
                <a:gd name="connsiteY0" fmla="*/ 1275741 h 1275741"/>
                <a:gd name="connsiteX1" fmla="*/ 0 w 1878384"/>
                <a:gd name="connsiteY1" fmla="*/ 806186 h 1275741"/>
                <a:gd name="connsiteX2" fmla="*/ 657407 w 1878384"/>
                <a:gd name="connsiteY2" fmla="*/ 458501 h 1275741"/>
                <a:gd name="connsiteX3" fmla="*/ 657407 w 1878384"/>
                <a:gd name="connsiteY3" fmla="*/ 662811 h 1275741"/>
                <a:gd name="connsiteX4" fmla="*/ 1877819 w 1878384"/>
                <a:gd name="connsiteY4" fmla="*/ 0 h 1275741"/>
                <a:gd name="connsiteX5" fmla="*/ 1708396 w 1878384"/>
                <a:gd name="connsiteY5" fmla="*/ 700718 h 1275741"/>
                <a:gd name="connsiteX6" fmla="*/ 956560 w 1878384"/>
                <a:gd name="connsiteY6" fmla="*/ 1070868 h 1275741"/>
                <a:gd name="connsiteX7" fmla="*/ 956560 w 1878384"/>
                <a:gd name="connsiteY7" fmla="*/ 1071431 h 1275741"/>
                <a:gd name="connsiteX8" fmla="*/ 950954 w 1878384"/>
                <a:gd name="connsiteY8" fmla="*/ 1071431 h 1275741"/>
                <a:gd name="connsiteX9" fmla="*/ 949162 w 1878384"/>
                <a:gd name="connsiteY9" fmla="*/ 1071611 h 1275741"/>
                <a:gd name="connsiteX10" fmla="*/ 949162 w 1878384"/>
                <a:gd name="connsiteY10" fmla="*/ 1071431 h 1275741"/>
                <a:gd name="connsiteX11" fmla="*/ 657407 w 1878384"/>
                <a:gd name="connsiteY11" fmla="*/ 1071431 h 1275741"/>
                <a:gd name="connsiteX12" fmla="*/ 657407 w 1878384"/>
                <a:gd name="connsiteY12" fmla="*/ 1275741 h 1275741"/>
                <a:gd name="connsiteX0" fmla="*/ 648701 w 1869678"/>
                <a:gd name="connsiteY0" fmla="*/ 1275741 h 1275741"/>
                <a:gd name="connsiteX1" fmla="*/ 0 w 1869678"/>
                <a:gd name="connsiteY1" fmla="*/ 745250 h 1275741"/>
                <a:gd name="connsiteX2" fmla="*/ 648701 w 1869678"/>
                <a:gd name="connsiteY2" fmla="*/ 458501 h 1275741"/>
                <a:gd name="connsiteX3" fmla="*/ 648701 w 1869678"/>
                <a:gd name="connsiteY3" fmla="*/ 662811 h 1275741"/>
                <a:gd name="connsiteX4" fmla="*/ 1869113 w 1869678"/>
                <a:gd name="connsiteY4" fmla="*/ 0 h 1275741"/>
                <a:gd name="connsiteX5" fmla="*/ 1699690 w 1869678"/>
                <a:gd name="connsiteY5" fmla="*/ 700718 h 1275741"/>
                <a:gd name="connsiteX6" fmla="*/ 947854 w 1869678"/>
                <a:gd name="connsiteY6" fmla="*/ 1070868 h 1275741"/>
                <a:gd name="connsiteX7" fmla="*/ 947854 w 1869678"/>
                <a:gd name="connsiteY7" fmla="*/ 1071431 h 1275741"/>
                <a:gd name="connsiteX8" fmla="*/ 942248 w 1869678"/>
                <a:gd name="connsiteY8" fmla="*/ 1071431 h 1275741"/>
                <a:gd name="connsiteX9" fmla="*/ 940456 w 1869678"/>
                <a:gd name="connsiteY9" fmla="*/ 1071611 h 1275741"/>
                <a:gd name="connsiteX10" fmla="*/ 940456 w 1869678"/>
                <a:gd name="connsiteY10" fmla="*/ 1071431 h 1275741"/>
                <a:gd name="connsiteX11" fmla="*/ 648701 w 1869678"/>
                <a:gd name="connsiteY11" fmla="*/ 1071431 h 1275741"/>
                <a:gd name="connsiteX12" fmla="*/ 648701 w 1869678"/>
                <a:gd name="connsiteY12" fmla="*/ 1275741 h 1275741"/>
                <a:gd name="connsiteX0" fmla="*/ 648701 w 1869678"/>
                <a:gd name="connsiteY0" fmla="*/ 1275741 h 1275741"/>
                <a:gd name="connsiteX1" fmla="*/ 0 w 1869678"/>
                <a:gd name="connsiteY1" fmla="*/ 745250 h 1275741"/>
                <a:gd name="connsiteX2" fmla="*/ 692227 w 1869678"/>
                <a:gd name="connsiteY2" fmla="*/ 467206 h 1275741"/>
                <a:gd name="connsiteX3" fmla="*/ 648701 w 1869678"/>
                <a:gd name="connsiteY3" fmla="*/ 662811 h 1275741"/>
                <a:gd name="connsiteX4" fmla="*/ 1869113 w 1869678"/>
                <a:gd name="connsiteY4" fmla="*/ 0 h 1275741"/>
                <a:gd name="connsiteX5" fmla="*/ 1699690 w 1869678"/>
                <a:gd name="connsiteY5" fmla="*/ 700718 h 1275741"/>
                <a:gd name="connsiteX6" fmla="*/ 947854 w 1869678"/>
                <a:gd name="connsiteY6" fmla="*/ 1070868 h 1275741"/>
                <a:gd name="connsiteX7" fmla="*/ 947854 w 1869678"/>
                <a:gd name="connsiteY7" fmla="*/ 1071431 h 1275741"/>
                <a:gd name="connsiteX8" fmla="*/ 942248 w 1869678"/>
                <a:gd name="connsiteY8" fmla="*/ 1071431 h 1275741"/>
                <a:gd name="connsiteX9" fmla="*/ 940456 w 1869678"/>
                <a:gd name="connsiteY9" fmla="*/ 1071611 h 1275741"/>
                <a:gd name="connsiteX10" fmla="*/ 940456 w 1869678"/>
                <a:gd name="connsiteY10" fmla="*/ 1071431 h 1275741"/>
                <a:gd name="connsiteX11" fmla="*/ 648701 w 1869678"/>
                <a:gd name="connsiteY11" fmla="*/ 1071431 h 1275741"/>
                <a:gd name="connsiteX12" fmla="*/ 648701 w 1869678"/>
                <a:gd name="connsiteY12" fmla="*/ 1275741 h 1275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869678" h="1275741">
                  <a:moveTo>
                    <a:pt x="648701" y="1275741"/>
                  </a:moveTo>
                  <a:lnTo>
                    <a:pt x="0" y="745250"/>
                  </a:lnTo>
                  <a:lnTo>
                    <a:pt x="692227" y="467206"/>
                  </a:lnTo>
                  <a:lnTo>
                    <a:pt x="648701" y="662811"/>
                  </a:lnTo>
                  <a:cubicBezTo>
                    <a:pt x="1357429" y="830061"/>
                    <a:pt x="1695222" y="453850"/>
                    <a:pt x="1869113" y="0"/>
                  </a:cubicBezTo>
                  <a:cubicBezTo>
                    <a:pt x="1874698" y="336676"/>
                    <a:pt x="1840380" y="504920"/>
                    <a:pt x="1699690" y="700718"/>
                  </a:cubicBezTo>
                  <a:cubicBezTo>
                    <a:pt x="1447095" y="992167"/>
                    <a:pt x="1195243" y="1067624"/>
                    <a:pt x="947854" y="1070868"/>
                  </a:cubicBezTo>
                  <a:lnTo>
                    <a:pt x="947854" y="1071431"/>
                  </a:lnTo>
                  <a:lnTo>
                    <a:pt x="942248" y="1071431"/>
                  </a:lnTo>
                  <a:cubicBezTo>
                    <a:pt x="941652" y="1071610"/>
                    <a:pt x="941054" y="1071611"/>
                    <a:pt x="940456" y="1071611"/>
                  </a:cubicBezTo>
                  <a:lnTo>
                    <a:pt x="940456" y="1071431"/>
                  </a:lnTo>
                  <a:lnTo>
                    <a:pt x="648701" y="1071431"/>
                  </a:lnTo>
                  <a:lnTo>
                    <a:pt x="648701" y="127574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>
                <a:solidFill>
                  <a:schemeClr val="tx1"/>
                </a:solidFill>
              </a:endParaRPr>
            </a:p>
          </p:txBody>
        </p:sp>
        <p:sp>
          <p:nvSpPr>
            <p:cNvPr id="5" name="Left Arrow 2">
              <a:extLst>
                <a:ext uri="{FF2B5EF4-FFF2-40B4-BE49-F238E27FC236}">
                  <a16:creationId xmlns:a16="http://schemas.microsoft.com/office/drawing/2014/main" id="{D76689A1-2753-41BE-800A-89B832272AB9}"/>
                </a:ext>
              </a:extLst>
            </p:cNvPr>
            <p:cNvSpPr/>
            <p:nvPr/>
          </p:nvSpPr>
          <p:spPr>
            <a:xfrm rot="18900000">
              <a:off x="3948389" y="4128212"/>
              <a:ext cx="2550582" cy="1740344"/>
            </a:xfrm>
            <a:custGeom>
              <a:avLst/>
              <a:gdLst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981979 w 1564191"/>
                <a:gd name="connsiteY6" fmla="*/ 528765 h 1189836"/>
                <a:gd name="connsiteX7" fmla="*/ 983944 w 1564191"/>
                <a:gd name="connsiteY7" fmla="*/ 528775 h 1189836"/>
                <a:gd name="connsiteX8" fmla="*/ 1564191 w 1564191"/>
                <a:gd name="connsiteY8" fmla="*/ 0 h 1189836"/>
                <a:gd name="connsiteX9" fmla="*/ 1388017 w 1564191"/>
                <a:gd name="connsiteY9" fmla="*/ 530857 h 1189836"/>
                <a:gd name="connsiteX10" fmla="*/ 1388955 w 1564191"/>
                <a:gd name="connsiteY10" fmla="*/ 530862 h 1189836"/>
                <a:gd name="connsiteX11" fmla="*/ 1388758 w 1564191"/>
                <a:gd name="connsiteY11" fmla="*/ 532748 h 1189836"/>
                <a:gd name="connsiteX12" fmla="*/ 1388961 w 1564191"/>
                <a:gd name="connsiteY12" fmla="*/ 533267 h 1189836"/>
                <a:gd name="connsiteX13" fmla="*/ 1388703 w 1564191"/>
                <a:gd name="connsiteY13" fmla="*/ 533267 h 1189836"/>
                <a:gd name="connsiteX14" fmla="*/ 939150 w 1564191"/>
                <a:gd name="connsiteY14" fmla="*/ 984963 h 1189836"/>
                <a:gd name="connsiteX15" fmla="*/ 939150 w 1564191"/>
                <a:gd name="connsiteY15" fmla="*/ 985526 h 1189836"/>
                <a:gd name="connsiteX16" fmla="*/ 933544 w 1564191"/>
                <a:gd name="connsiteY16" fmla="*/ 985526 h 1189836"/>
                <a:gd name="connsiteX17" fmla="*/ 931752 w 1564191"/>
                <a:gd name="connsiteY17" fmla="*/ 985706 h 1189836"/>
                <a:gd name="connsiteX18" fmla="*/ 931752 w 1564191"/>
                <a:gd name="connsiteY18" fmla="*/ 985526 h 1189836"/>
                <a:gd name="connsiteX19" fmla="*/ 639997 w 1564191"/>
                <a:gd name="connsiteY19" fmla="*/ 985526 h 1189836"/>
                <a:gd name="connsiteX20" fmla="*/ 639997 w 1564191"/>
                <a:gd name="connsiteY20" fmla="*/ 1189836 h 1189836"/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981979 w 1564191"/>
                <a:gd name="connsiteY6" fmla="*/ 528765 h 1189836"/>
                <a:gd name="connsiteX7" fmla="*/ 983944 w 1564191"/>
                <a:gd name="connsiteY7" fmla="*/ 528775 h 1189836"/>
                <a:gd name="connsiteX8" fmla="*/ 1564191 w 1564191"/>
                <a:gd name="connsiteY8" fmla="*/ 0 h 1189836"/>
                <a:gd name="connsiteX9" fmla="*/ 1388017 w 1564191"/>
                <a:gd name="connsiteY9" fmla="*/ 530857 h 1189836"/>
                <a:gd name="connsiteX10" fmla="*/ 1388955 w 1564191"/>
                <a:gd name="connsiteY10" fmla="*/ 530862 h 1189836"/>
                <a:gd name="connsiteX11" fmla="*/ 1388758 w 1564191"/>
                <a:gd name="connsiteY11" fmla="*/ 532748 h 1189836"/>
                <a:gd name="connsiteX12" fmla="*/ 1388961 w 1564191"/>
                <a:gd name="connsiteY12" fmla="*/ 533267 h 1189836"/>
                <a:gd name="connsiteX13" fmla="*/ 1388703 w 1564191"/>
                <a:gd name="connsiteY13" fmla="*/ 533267 h 1189836"/>
                <a:gd name="connsiteX14" fmla="*/ 939150 w 1564191"/>
                <a:gd name="connsiteY14" fmla="*/ 984963 h 1189836"/>
                <a:gd name="connsiteX15" fmla="*/ 939150 w 1564191"/>
                <a:gd name="connsiteY15" fmla="*/ 985526 h 1189836"/>
                <a:gd name="connsiteX16" fmla="*/ 933544 w 1564191"/>
                <a:gd name="connsiteY16" fmla="*/ 985526 h 1189836"/>
                <a:gd name="connsiteX17" fmla="*/ 931752 w 1564191"/>
                <a:gd name="connsiteY17" fmla="*/ 985706 h 1189836"/>
                <a:gd name="connsiteX18" fmla="*/ 931752 w 1564191"/>
                <a:gd name="connsiteY18" fmla="*/ 985526 h 1189836"/>
                <a:gd name="connsiteX19" fmla="*/ 639997 w 1564191"/>
                <a:gd name="connsiteY19" fmla="*/ 985526 h 1189836"/>
                <a:gd name="connsiteX20" fmla="*/ 639997 w 1564191"/>
                <a:gd name="connsiteY20" fmla="*/ 1189836 h 1189836"/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981979 w 1564191"/>
                <a:gd name="connsiteY6" fmla="*/ 528765 h 1189836"/>
                <a:gd name="connsiteX7" fmla="*/ 1564191 w 1564191"/>
                <a:gd name="connsiteY7" fmla="*/ 0 h 1189836"/>
                <a:gd name="connsiteX8" fmla="*/ 1388017 w 1564191"/>
                <a:gd name="connsiteY8" fmla="*/ 530857 h 1189836"/>
                <a:gd name="connsiteX9" fmla="*/ 1388955 w 1564191"/>
                <a:gd name="connsiteY9" fmla="*/ 530862 h 1189836"/>
                <a:gd name="connsiteX10" fmla="*/ 1388758 w 1564191"/>
                <a:gd name="connsiteY10" fmla="*/ 532748 h 1189836"/>
                <a:gd name="connsiteX11" fmla="*/ 1388961 w 1564191"/>
                <a:gd name="connsiteY11" fmla="*/ 533267 h 1189836"/>
                <a:gd name="connsiteX12" fmla="*/ 1388703 w 1564191"/>
                <a:gd name="connsiteY12" fmla="*/ 533267 h 1189836"/>
                <a:gd name="connsiteX13" fmla="*/ 939150 w 1564191"/>
                <a:gd name="connsiteY13" fmla="*/ 984963 h 1189836"/>
                <a:gd name="connsiteX14" fmla="*/ 939150 w 1564191"/>
                <a:gd name="connsiteY14" fmla="*/ 985526 h 1189836"/>
                <a:gd name="connsiteX15" fmla="*/ 933544 w 1564191"/>
                <a:gd name="connsiteY15" fmla="*/ 985526 h 1189836"/>
                <a:gd name="connsiteX16" fmla="*/ 931752 w 1564191"/>
                <a:gd name="connsiteY16" fmla="*/ 985706 h 1189836"/>
                <a:gd name="connsiteX17" fmla="*/ 931752 w 1564191"/>
                <a:gd name="connsiteY17" fmla="*/ 985526 h 1189836"/>
                <a:gd name="connsiteX18" fmla="*/ 639997 w 1564191"/>
                <a:gd name="connsiteY18" fmla="*/ 985526 h 1189836"/>
                <a:gd name="connsiteX19" fmla="*/ 639997 w 1564191"/>
                <a:gd name="connsiteY19" fmla="*/ 1189836 h 1189836"/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1564191 w 1564191"/>
                <a:gd name="connsiteY6" fmla="*/ 0 h 1189836"/>
                <a:gd name="connsiteX7" fmla="*/ 1388017 w 1564191"/>
                <a:gd name="connsiteY7" fmla="*/ 530857 h 1189836"/>
                <a:gd name="connsiteX8" fmla="*/ 1388955 w 1564191"/>
                <a:gd name="connsiteY8" fmla="*/ 530862 h 1189836"/>
                <a:gd name="connsiteX9" fmla="*/ 1388758 w 1564191"/>
                <a:gd name="connsiteY9" fmla="*/ 532748 h 1189836"/>
                <a:gd name="connsiteX10" fmla="*/ 1388961 w 1564191"/>
                <a:gd name="connsiteY10" fmla="*/ 533267 h 1189836"/>
                <a:gd name="connsiteX11" fmla="*/ 1388703 w 1564191"/>
                <a:gd name="connsiteY11" fmla="*/ 533267 h 1189836"/>
                <a:gd name="connsiteX12" fmla="*/ 939150 w 1564191"/>
                <a:gd name="connsiteY12" fmla="*/ 984963 h 1189836"/>
                <a:gd name="connsiteX13" fmla="*/ 939150 w 1564191"/>
                <a:gd name="connsiteY13" fmla="*/ 985526 h 1189836"/>
                <a:gd name="connsiteX14" fmla="*/ 933544 w 1564191"/>
                <a:gd name="connsiteY14" fmla="*/ 985526 h 1189836"/>
                <a:gd name="connsiteX15" fmla="*/ 931752 w 1564191"/>
                <a:gd name="connsiteY15" fmla="*/ 985706 h 1189836"/>
                <a:gd name="connsiteX16" fmla="*/ 931752 w 1564191"/>
                <a:gd name="connsiteY16" fmla="*/ 985526 h 1189836"/>
                <a:gd name="connsiteX17" fmla="*/ 639997 w 1564191"/>
                <a:gd name="connsiteY17" fmla="*/ 985526 h 1189836"/>
                <a:gd name="connsiteX18" fmla="*/ 639997 w 1564191"/>
                <a:gd name="connsiteY18" fmla="*/ 1189836 h 1189836"/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1564191 w 1564191"/>
                <a:gd name="connsiteY6" fmla="*/ 0 h 1189836"/>
                <a:gd name="connsiteX7" fmla="*/ 1388017 w 1564191"/>
                <a:gd name="connsiteY7" fmla="*/ 530857 h 1189836"/>
                <a:gd name="connsiteX8" fmla="*/ 1388955 w 1564191"/>
                <a:gd name="connsiteY8" fmla="*/ 530862 h 1189836"/>
                <a:gd name="connsiteX9" fmla="*/ 1388758 w 1564191"/>
                <a:gd name="connsiteY9" fmla="*/ 532748 h 1189836"/>
                <a:gd name="connsiteX10" fmla="*/ 1388961 w 1564191"/>
                <a:gd name="connsiteY10" fmla="*/ 533267 h 1189836"/>
                <a:gd name="connsiteX11" fmla="*/ 1419659 w 1564191"/>
                <a:gd name="connsiteY11" fmla="*/ 535648 h 1189836"/>
                <a:gd name="connsiteX12" fmla="*/ 939150 w 1564191"/>
                <a:gd name="connsiteY12" fmla="*/ 984963 h 1189836"/>
                <a:gd name="connsiteX13" fmla="*/ 939150 w 1564191"/>
                <a:gd name="connsiteY13" fmla="*/ 985526 h 1189836"/>
                <a:gd name="connsiteX14" fmla="*/ 933544 w 1564191"/>
                <a:gd name="connsiteY14" fmla="*/ 985526 h 1189836"/>
                <a:gd name="connsiteX15" fmla="*/ 931752 w 1564191"/>
                <a:gd name="connsiteY15" fmla="*/ 985706 h 1189836"/>
                <a:gd name="connsiteX16" fmla="*/ 931752 w 1564191"/>
                <a:gd name="connsiteY16" fmla="*/ 985526 h 1189836"/>
                <a:gd name="connsiteX17" fmla="*/ 639997 w 1564191"/>
                <a:gd name="connsiteY17" fmla="*/ 985526 h 1189836"/>
                <a:gd name="connsiteX18" fmla="*/ 639997 w 1564191"/>
                <a:gd name="connsiteY18" fmla="*/ 1189836 h 1189836"/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1564191 w 1564191"/>
                <a:gd name="connsiteY6" fmla="*/ 0 h 1189836"/>
                <a:gd name="connsiteX7" fmla="*/ 1388017 w 1564191"/>
                <a:gd name="connsiteY7" fmla="*/ 530857 h 1189836"/>
                <a:gd name="connsiteX8" fmla="*/ 1388955 w 1564191"/>
                <a:gd name="connsiteY8" fmla="*/ 530862 h 1189836"/>
                <a:gd name="connsiteX9" fmla="*/ 1388758 w 1564191"/>
                <a:gd name="connsiteY9" fmla="*/ 532748 h 1189836"/>
                <a:gd name="connsiteX10" fmla="*/ 1419659 w 1564191"/>
                <a:gd name="connsiteY10" fmla="*/ 535648 h 1189836"/>
                <a:gd name="connsiteX11" fmla="*/ 939150 w 1564191"/>
                <a:gd name="connsiteY11" fmla="*/ 984963 h 1189836"/>
                <a:gd name="connsiteX12" fmla="*/ 939150 w 1564191"/>
                <a:gd name="connsiteY12" fmla="*/ 985526 h 1189836"/>
                <a:gd name="connsiteX13" fmla="*/ 933544 w 1564191"/>
                <a:gd name="connsiteY13" fmla="*/ 985526 h 1189836"/>
                <a:gd name="connsiteX14" fmla="*/ 931752 w 1564191"/>
                <a:gd name="connsiteY14" fmla="*/ 985706 h 1189836"/>
                <a:gd name="connsiteX15" fmla="*/ 931752 w 1564191"/>
                <a:gd name="connsiteY15" fmla="*/ 985526 h 1189836"/>
                <a:gd name="connsiteX16" fmla="*/ 639997 w 1564191"/>
                <a:gd name="connsiteY16" fmla="*/ 985526 h 1189836"/>
                <a:gd name="connsiteX17" fmla="*/ 639997 w 1564191"/>
                <a:gd name="connsiteY17" fmla="*/ 1189836 h 1189836"/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1564191 w 1564191"/>
                <a:gd name="connsiteY6" fmla="*/ 0 h 1189836"/>
                <a:gd name="connsiteX7" fmla="*/ 1388017 w 1564191"/>
                <a:gd name="connsiteY7" fmla="*/ 530857 h 1189836"/>
                <a:gd name="connsiteX8" fmla="*/ 1388955 w 1564191"/>
                <a:gd name="connsiteY8" fmla="*/ 530862 h 1189836"/>
                <a:gd name="connsiteX9" fmla="*/ 1419659 w 1564191"/>
                <a:gd name="connsiteY9" fmla="*/ 535648 h 1189836"/>
                <a:gd name="connsiteX10" fmla="*/ 939150 w 1564191"/>
                <a:gd name="connsiteY10" fmla="*/ 984963 h 1189836"/>
                <a:gd name="connsiteX11" fmla="*/ 939150 w 1564191"/>
                <a:gd name="connsiteY11" fmla="*/ 985526 h 1189836"/>
                <a:gd name="connsiteX12" fmla="*/ 933544 w 1564191"/>
                <a:gd name="connsiteY12" fmla="*/ 985526 h 1189836"/>
                <a:gd name="connsiteX13" fmla="*/ 931752 w 1564191"/>
                <a:gd name="connsiteY13" fmla="*/ 985706 h 1189836"/>
                <a:gd name="connsiteX14" fmla="*/ 931752 w 1564191"/>
                <a:gd name="connsiteY14" fmla="*/ 985526 h 1189836"/>
                <a:gd name="connsiteX15" fmla="*/ 639997 w 1564191"/>
                <a:gd name="connsiteY15" fmla="*/ 985526 h 1189836"/>
                <a:gd name="connsiteX16" fmla="*/ 639997 w 1564191"/>
                <a:gd name="connsiteY16" fmla="*/ 1189836 h 1189836"/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1564191 w 1564191"/>
                <a:gd name="connsiteY6" fmla="*/ 0 h 1189836"/>
                <a:gd name="connsiteX7" fmla="*/ 1388017 w 1564191"/>
                <a:gd name="connsiteY7" fmla="*/ 530857 h 1189836"/>
                <a:gd name="connsiteX8" fmla="*/ 1419659 w 1564191"/>
                <a:gd name="connsiteY8" fmla="*/ 535648 h 1189836"/>
                <a:gd name="connsiteX9" fmla="*/ 939150 w 1564191"/>
                <a:gd name="connsiteY9" fmla="*/ 984963 h 1189836"/>
                <a:gd name="connsiteX10" fmla="*/ 939150 w 1564191"/>
                <a:gd name="connsiteY10" fmla="*/ 985526 h 1189836"/>
                <a:gd name="connsiteX11" fmla="*/ 933544 w 1564191"/>
                <a:gd name="connsiteY11" fmla="*/ 985526 h 1189836"/>
                <a:gd name="connsiteX12" fmla="*/ 931752 w 1564191"/>
                <a:gd name="connsiteY12" fmla="*/ 985706 h 1189836"/>
                <a:gd name="connsiteX13" fmla="*/ 931752 w 1564191"/>
                <a:gd name="connsiteY13" fmla="*/ 985526 h 1189836"/>
                <a:gd name="connsiteX14" fmla="*/ 639997 w 1564191"/>
                <a:gd name="connsiteY14" fmla="*/ 985526 h 1189836"/>
                <a:gd name="connsiteX15" fmla="*/ 639997 w 1564191"/>
                <a:gd name="connsiteY15" fmla="*/ 1189836 h 1189836"/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1564191 w 1564191"/>
                <a:gd name="connsiteY6" fmla="*/ 0 h 1189836"/>
                <a:gd name="connsiteX7" fmla="*/ 1419659 w 1564191"/>
                <a:gd name="connsiteY7" fmla="*/ 535648 h 1189836"/>
                <a:gd name="connsiteX8" fmla="*/ 939150 w 1564191"/>
                <a:gd name="connsiteY8" fmla="*/ 984963 h 1189836"/>
                <a:gd name="connsiteX9" fmla="*/ 939150 w 1564191"/>
                <a:gd name="connsiteY9" fmla="*/ 985526 h 1189836"/>
                <a:gd name="connsiteX10" fmla="*/ 933544 w 1564191"/>
                <a:gd name="connsiteY10" fmla="*/ 985526 h 1189836"/>
                <a:gd name="connsiteX11" fmla="*/ 931752 w 1564191"/>
                <a:gd name="connsiteY11" fmla="*/ 985706 h 1189836"/>
                <a:gd name="connsiteX12" fmla="*/ 931752 w 1564191"/>
                <a:gd name="connsiteY12" fmla="*/ 985526 h 1189836"/>
                <a:gd name="connsiteX13" fmla="*/ 639997 w 1564191"/>
                <a:gd name="connsiteY13" fmla="*/ 985526 h 1189836"/>
                <a:gd name="connsiteX14" fmla="*/ 639997 w 1564191"/>
                <a:gd name="connsiteY14" fmla="*/ 1189836 h 1189836"/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1564191 w 1564191"/>
                <a:gd name="connsiteY6" fmla="*/ 0 h 1189836"/>
                <a:gd name="connsiteX7" fmla="*/ 1419659 w 1564191"/>
                <a:gd name="connsiteY7" fmla="*/ 535648 h 1189836"/>
                <a:gd name="connsiteX8" fmla="*/ 939150 w 1564191"/>
                <a:gd name="connsiteY8" fmla="*/ 984963 h 1189836"/>
                <a:gd name="connsiteX9" fmla="*/ 939150 w 1564191"/>
                <a:gd name="connsiteY9" fmla="*/ 985526 h 1189836"/>
                <a:gd name="connsiteX10" fmla="*/ 933544 w 1564191"/>
                <a:gd name="connsiteY10" fmla="*/ 985526 h 1189836"/>
                <a:gd name="connsiteX11" fmla="*/ 931752 w 1564191"/>
                <a:gd name="connsiteY11" fmla="*/ 985706 h 1189836"/>
                <a:gd name="connsiteX12" fmla="*/ 931752 w 1564191"/>
                <a:gd name="connsiteY12" fmla="*/ 985526 h 1189836"/>
                <a:gd name="connsiteX13" fmla="*/ 639997 w 1564191"/>
                <a:gd name="connsiteY13" fmla="*/ 985526 h 1189836"/>
                <a:gd name="connsiteX14" fmla="*/ 639997 w 1564191"/>
                <a:gd name="connsiteY14" fmla="*/ 1189836 h 1189836"/>
                <a:gd name="connsiteX0" fmla="*/ 639997 w 1938047"/>
                <a:gd name="connsiteY0" fmla="*/ 1094586 h 1094586"/>
                <a:gd name="connsiteX1" fmla="*/ 0 w 1938047"/>
                <a:gd name="connsiteY1" fmla="*/ 685966 h 1094586"/>
                <a:gd name="connsiteX2" fmla="*/ 639997 w 1938047"/>
                <a:gd name="connsiteY2" fmla="*/ 277346 h 1094586"/>
                <a:gd name="connsiteX3" fmla="*/ 639997 w 1938047"/>
                <a:gd name="connsiteY3" fmla="*/ 481656 h 1094586"/>
                <a:gd name="connsiteX4" fmla="*/ 939150 w 1938047"/>
                <a:gd name="connsiteY4" fmla="*/ 481656 h 1094586"/>
                <a:gd name="connsiteX5" fmla="*/ 939150 w 1938047"/>
                <a:gd name="connsiteY5" fmla="*/ 481988 h 1094586"/>
                <a:gd name="connsiteX6" fmla="*/ 1938047 w 1938047"/>
                <a:gd name="connsiteY6" fmla="*/ 0 h 1094586"/>
                <a:gd name="connsiteX7" fmla="*/ 1419659 w 1938047"/>
                <a:gd name="connsiteY7" fmla="*/ 440398 h 1094586"/>
                <a:gd name="connsiteX8" fmla="*/ 939150 w 1938047"/>
                <a:gd name="connsiteY8" fmla="*/ 889713 h 1094586"/>
                <a:gd name="connsiteX9" fmla="*/ 939150 w 1938047"/>
                <a:gd name="connsiteY9" fmla="*/ 890276 h 1094586"/>
                <a:gd name="connsiteX10" fmla="*/ 933544 w 1938047"/>
                <a:gd name="connsiteY10" fmla="*/ 890276 h 1094586"/>
                <a:gd name="connsiteX11" fmla="*/ 931752 w 1938047"/>
                <a:gd name="connsiteY11" fmla="*/ 890456 h 1094586"/>
                <a:gd name="connsiteX12" fmla="*/ 931752 w 1938047"/>
                <a:gd name="connsiteY12" fmla="*/ 890276 h 1094586"/>
                <a:gd name="connsiteX13" fmla="*/ 639997 w 1938047"/>
                <a:gd name="connsiteY13" fmla="*/ 890276 h 1094586"/>
                <a:gd name="connsiteX14" fmla="*/ 639997 w 1938047"/>
                <a:gd name="connsiteY14" fmla="*/ 1094586 h 1094586"/>
                <a:gd name="connsiteX0" fmla="*/ 639997 w 1938047"/>
                <a:gd name="connsiteY0" fmla="*/ 1094586 h 1094586"/>
                <a:gd name="connsiteX1" fmla="*/ 0 w 1938047"/>
                <a:gd name="connsiteY1" fmla="*/ 685966 h 1094586"/>
                <a:gd name="connsiteX2" fmla="*/ 639997 w 1938047"/>
                <a:gd name="connsiteY2" fmla="*/ 277346 h 1094586"/>
                <a:gd name="connsiteX3" fmla="*/ 639997 w 1938047"/>
                <a:gd name="connsiteY3" fmla="*/ 481656 h 1094586"/>
                <a:gd name="connsiteX4" fmla="*/ 939150 w 1938047"/>
                <a:gd name="connsiteY4" fmla="*/ 481656 h 1094586"/>
                <a:gd name="connsiteX5" fmla="*/ 939150 w 1938047"/>
                <a:gd name="connsiteY5" fmla="*/ 481988 h 1094586"/>
                <a:gd name="connsiteX6" fmla="*/ 1938047 w 1938047"/>
                <a:gd name="connsiteY6" fmla="*/ 0 h 1094586"/>
                <a:gd name="connsiteX7" fmla="*/ 1483952 w 1938047"/>
                <a:gd name="connsiteY7" fmla="*/ 502310 h 1094586"/>
                <a:gd name="connsiteX8" fmla="*/ 939150 w 1938047"/>
                <a:gd name="connsiteY8" fmla="*/ 889713 h 1094586"/>
                <a:gd name="connsiteX9" fmla="*/ 939150 w 1938047"/>
                <a:gd name="connsiteY9" fmla="*/ 890276 h 1094586"/>
                <a:gd name="connsiteX10" fmla="*/ 933544 w 1938047"/>
                <a:gd name="connsiteY10" fmla="*/ 890276 h 1094586"/>
                <a:gd name="connsiteX11" fmla="*/ 931752 w 1938047"/>
                <a:gd name="connsiteY11" fmla="*/ 890456 h 1094586"/>
                <a:gd name="connsiteX12" fmla="*/ 931752 w 1938047"/>
                <a:gd name="connsiteY12" fmla="*/ 890276 h 1094586"/>
                <a:gd name="connsiteX13" fmla="*/ 639997 w 1938047"/>
                <a:gd name="connsiteY13" fmla="*/ 890276 h 1094586"/>
                <a:gd name="connsiteX14" fmla="*/ 639997 w 1938047"/>
                <a:gd name="connsiteY14" fmla="*/ 1094586 h 1094586"/>
                <a:gd name="connsiteX0" fmla="*/ 639997 w 1938047"/>
                <a:gd name="connsiteY0" fmla="*/ 1094586 h 1094586"/>
                <a:gd name="connsiteX1" fmla="*/ 0 w 1938047"/>
                <a:gd name="connsiteY1" fmla="*/ 685966 h 1094586"/>
                <a:gd name="connsiteX2" fmla="*/ 639997 w 1938047"/>
                <a:gd name="connsiteY2" fmla="*/ 277346 h 1094586"/>
                <a:gd name="connsiteX3" fmla="*/ 639997 w 1938047"/>
                <a:gd name="connsiteY3" fmla="*/ 481656 h 1094586"/>
                <a:gd name="connsiteX4" fmla="*/ 939150 w 1938047"/>
                <a:gd name="connsiteY4" fmla="*/ 481656 h 1094586"/>
                <a:gd name="connsiteX5" fmla="*/ 939150 w 1938047"/>
                <a:gd name="connsiteY5" fmla="*/ 481988 h 1094586"/>
                <a:gd name="connsiteX6" fmla="*/ 1938047 w 1938047"/>
                <a:gd name="connsiteY6" fmla="*/ 0 h 1094586"/>
                <a:gd name="connsiteX7" fmla="*/ 1483952 w 1938047"/>
                <a:gd name="connsiteY7" fmla="*/ 502310 h 1094586"/>
                <a:gd name="connsiteX8" fmla="*/ 939150 w 1938047"/>
                <a:gd name="connsiteY8" fmla="*/ 889713 h 1094586"/>
                <a:gd name="connsiteX9" fmla="*/ 939150 w 1938047"/>
                <a:gd name="connsiteY9" fmla="*/ 890276 h 1094586"/>
                <a:gd name="connsiteX10" fmla="*/ 933544 w 1938047"/>
                <a:gd name="connsiteY10" fmla="*/ 890276 h 1094586"/>
                <a:gd name="connsiteX11" fmla="*/ 931752 w 1938047"/>
                <a:gd name="connsiteY11" fmla="*/ 890456 h 1094586"/>
                <a:gd name="connsiteX12" fmla="*/ 931752 w 1938047"/>
                <a:gd name="connsiteY12" fmla="*/ 890276 h 1094586"/>
                <a:gd name="connsiteX13" fmla="*/ 639997 w 1938047"/>
                <a:gd name="connsiteY13" fmla="*/ 890276 h 1094586"/>
                <a:gd name="connsiteX14" fmla="*/ 639997 w 1938047"/>
                <a:gd name="connsiteY14" fmla="*/ 1094586 h 1094586"/>
                <a:gd name="connsiteX0" fmla="*/ 639997 w 1938047"/>
                <a:gd name="connsiteY0" fmla="*/ 1094586 h 1094586"/>
                <a:gd name="connsiteX1" fmla="*/ 0 w 1938047"/>
                <a:gd name="connsiteY1" fmla="*/ 685966 h 1094586"/>
                <a:gd name="connsiteX2" fmla="*/ 639997 w 1938047"/>
                <a:gd name="connsiteY2" fmla="*/ 277346 h 1094586"/>
                <a:gd name="connsiteX3" fmla="*/ 639997 w 1938047"/>
                <a:gd name="connsiteY3" fmla="*/ 481656 h 1094586"/>
                <a:gd name="connsiteX4" fmla="*/ 939150 w 1938047"/>
                <a:gd name="connsiteY4" fmla="*/ 481656 h 1094586"/>
                <a:gd name="connsiteX5" fmla="*/ 1938047 w 1938047"/>
                <a:gd name="connsiteY5" fmla="*/ 0 h 1094586"/>
                <a:gd name="connsiteX6" fmla="*/ 1483952 w 1938047"/>
                <a:gd name="connsiteY6" fmla="*/ 502310 h 1094586"/>
                <a:gd name="connsiteX7" fmla="*/ 939150 w 1938047"/>
                <a:gd name="connsiteY7" fmla="*/ 889713 h 1094586"/>
                <a:gd name="connsiteX8" fmla="*/ 939150 w 1938047"/>
                <a:gd name="connsiteY8" fmla="*/ 890276 h 1094586"/>
                <a:gd name="connsiteX9" fmla="*/ 933544 w 1938047"/>
                <a:gd name="connsiteY9" fmla="*/ 890276 h 1094586"/>
                <a:gd name="connsiteX10" fmla="*/ 931752 w 1938047"/>
                <a:gd name="connsiteY10" fmla="*/ 890456 h 1094586"/>
                <a:gd name="connsiteX11" fmla="*/ 931752 w 1938047"/>
                <a:gd name="connsiteY11" fmla="*/ 890276 h 1094586"/>
                <a:gd name="connsiteX12" fmla="*/ 639997 w 1938047"/>
                <a:gd name="connsiteY12" fmla="*/ 890276 h 1094586"/>
                <a:gd name="connsiteX13" fmla="*/ 639997 w 1938047"/>
                <a:gd name="connsiteY13" fmla="*/ 1094586 h 1094586"/>
                <a:gd name="connsiteX0" fmla="*/ 639997 w 1938047"/>
                <a:gd name="connsiteY0" fmla="*/ 1094586 h 1094586"/>
                <a:gd name="connsiteX1" fmla="*/ 0 w 1938047"/>
                <a:gd name="connsiteY1" fmla="*/ 685966 h 1094586"/>
                <a:gd name="connsiteX2" fmla="*/ 639997 w 1938047"/>
                <a:gd name="connsiteY2" fmla="*/ 277346 h 1094586"/>
                <a:gd name="connsiteX3" fmla="*/ 639997 w 1938047"/>
                <a:gd name="connsiteY3" fmla="*/ 481656 h 1094586"/>
                <a:gd name="connsiteX4" fmla="*/ 1938047 w 1938047"/>
                <a:gd name="connsiteY4" fmla="*/ 0 h 1094586"/>
                <a:gd name="connsiteX5" fmla="*/ 1483952 w 1938047"/>
                <a:gd name="connsiteY5" fmla="*/ 502310 h 1094586"/>
                <a:gd name="connsiteX6" fmla="*/ 939150 w 1938047"/>
                <a:gd name="connsiteY6" fmla="*/ 889713 h 1094586"/>
                <a:gd name="connsiteX7" fmla="*/ 939150 w 1938047"/>
                <a:gd name="connsiteY7" fmla="*/ 890276 h 1094586"/>
                <a:gd name="connsiteX8" fmla="*/ 933544 w 1938047"/>
                <a:gd name="connsiteY8" fmla="*/ 890276 h 1094586"/>
                <a:gd name="connsiteX9" fmla="*/ 931752 w 1938047"/>
                <a:gd name="connsiteY9" fmla="*/ 890456 h 1094586"/>
                <a:gd name="connsiteX10" fmla="*/ 931752 w 1938047"/>
                <a:gd name="connsiteY10" fmla="*/ 890276 h 1094586"/>
                <a:gd name="connsiteX11" fmla="*/ 639997 w 1938047"/>
                <a:gd name="connsiteY11" fmla="*/ 890276 h 1094586"/>
                <a:gd name="connsiteX12" fmla="*/ 639997 w 1938047"/>
                <a:gd name="connsiteY12" fmla="*/ 1094586 h 1094586"/>
                <a:gd name="connsiteX0" fmla="*/ 639997 w 1938047"/>
                <a:gd name="connsiteY0" fmla="*/ 1094586 h 1094586"/>
                <a:gd name="connsiteX1" fmla="*/ 0 w 1938047"/>
                <a:gd name="connsiteY1" fmla="*/ 685966 h 1094586"/>
                <a:gd name="connsiteX2" fmla="*/ 639997 w 1938047"/>
                <a:gd name="connsiteY2" fmla="*/ 277346 h 1094586"/>
                <a:gd name="connsiteX3" fmla="*/ 639997 w 1938047"/>
                <a:gd name="connsiteY3" fmla="*/ 481656 h 1094586"/>
                <a:gd name="connsiteX4" fmla="*/ 1938047 w 1938047"/>
                <a:gd name="connsiteY4" fmla="*/ 0 h 1094586"/>
                <a:gd name="connsiteX5" fmla="*/ 1483952 w 1938047"/>
                <a:gd name="connsiteY5" fmla="*/ 502310 h 1094586"/>
                <a:gd name="connsiteX6" fmla="*/ 939150 w 1938047"/>
                <a:gd name="connsiteY6" fmla="*/ 889713 h 1094586"/>
                <a:gd name="connsiteX7" fmla="*/ 939150 w 1938047"/>
                <a:gd name="connsiteY7" fmla="*/ 890276 h 1094586"/>
                <a:gd name="connsiteX8" fmla="*/ 933544 w 1938047"/>
                <a:gd name="connsiteY8" fmla="*/ 890276 h 1094586"/>
                <a:gd name="connsiteX9" fmla="*/ 931752 w 1938047"/>
                <a:gd name="connsiteY9" fmla="*/ 890456 h 1094586"/>
                <a:gd name="connsiteX10" fmla="*/ 931752 w 1938047"/>
                <a:gd name="connsiteY10" fmla="*/ 890276 h 1094586"/>
                <a:gd name="connsiteX11" fmla="*/ 639997 w 1938047"/>
                <a:gd name="connsiteY11" fmla="*/ 890276 h 1094586"/>
                <a:gd name="connsiteX12" fmla="*/ 639997 w 1938047"/>
                <a:gd name="connsiteY12" fmla="*/ 1094586 h 1094586"/>
                <a:gd name="connsiteX0" fmla="*/ 639997 w 1938047"/>
                <a:gd name="connsiteY0" fmla="*/ 1094586 h 1094586"/>
                <a:gd name="connsiteX1" fmla="*/ 0 w 1938047"/>
                <a:gd name="connsiteY1" fmla="*/ 685966 h 1094586"/>
                <a:gd name="connsiteX2" fmla="*/ 639997 w 1938047"/>
                <a:gd name="connsiteY2" fmla="*/ 277346 h 1094586"/>
                <a:gd name="connsiteX3" fmla="*/ 639997 w 1938047"/>
                <a:gd name="connsiteY3" fmla="*/ 481656 h 1094586"/>
                <a:gd name="connsiteX4" fmla="*/ 1938047 w 1938047"/>
                <a:gd name="connsiteY4" fmla="*/ 0 h 1094586"/>
                <a:gd name="connsiteX5" fmla="*/ 1483952 w 1938047"/>
                <a:gd name="connsiteY5" fmla="*/ 502310 h 1094586"/>
                <a:gd name="connsiteX6" fmla="*/ 939150 w 1938047"/>
                <a:gd name="connsiteY6" fmla="*/ 889713 h 1094586"/>
                <a:gd name="connsiteX7" fmla="*/ 939150 w 1938047"/>
                <a:gd name="connsiteY7" fmla="*/ 890276 h 1094586"/>
                <a:gd name="connsiteX8" fmla="*/ 933544 w 1938047"/>
                <a:gd name="connsiteY8" fmla="*/ 890276 h 1094586"/>
                <a:gd name="connsiteX9" fmla="*/ 931752 w 1938047"/>
                <a:gd name="connsiteY9" fmla="*/ 890456 h 1094586"/>
                <a:gd name="connsiteX10" fmla="*/ 931752 w 1938047"/>
                <a:gd name="connsiteY10" fmla="*/ 890276 h 1094586"/>
                <a:gd name="connsiteX11" fmla="*/ 639997 w 1938047"/>
                <a:gd name="connsiteY11" fmla="*/ 890276 h 1094586"/>
                <a:gd name="connsiteX12" fmla="*/ 639997 w 1938047"/>
                <a:gd name="connsiteY12" fmla="*/ 1094586 h 1094586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483952 w 1860409"/>
                <a:gd name="connsiteY5" fmla="*/ 683465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483952 w 1860409"/>
                <a:gd name="connsiteY5" fmla="*/ 683465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483952 w 1860409"/>
                <a:gd name="connsiteY5" fmla="*/ 683465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483952 w 1860409"/>
                <a:gd name="connsiteY5" fmla="*/ 683465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483952 w 1860409"/>
                <a:gd name="connsiteY5" fmla="*/ 683465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483952 w 1860409"/>
                <a:gd name="connsiteY5" fmla="*/ 683465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483952 w 1860409"/>
                <a:gd name="connsiteY5" fmla="*/ 683465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639227 w 1860409"/>
                <a:gd name="connsiteY5" fmla="*/ 717971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639227 w 1860409"/>
                <a:gd name="connsiteY5" fmla="*/ 717971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690986 w 1860409"/>
                <a:gd name="connsiteY5" fmla="*/ 700718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690986 w 1860409"/>
                <a:gd name="connsiteY5" fmla="*/ 700718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690986 w 1860409"/>
                <a:gd name="connsiteY5" fmla="*/ 700718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690986 w 1860409"/>
                <a:gd name="connsiteY5" fmla="*/ 700718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690986 w 1860409"/>
                <a:gd name="connsiteY5" fmla="*/ 700718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690986 w 1860409"/>
                <a:gd name="connsiteY5" fmla="*/ 700718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974"/>
                <a:gd name="connsiteY0" fmla="*/ 1275741 h 1275741"/>
                <a:gd name="connsiteX1" fmla="*/ 0 w 1860974"/>
                <a:gd name="connsiteY1" fmla="*/ 867121 h 1275741"/>
                <a:gd name="connsiteX2" fmla="*/ 639997 w 1860974"/>
                <a:gd name="connsiteY2" fmla="*/ 458501 h 1275741"/>
                <a:gd name="connsiteX3" fmla="*/ 639997 w 1860974"/>
                <a:gd name="connsiteY3" fmla="*/ 662811 h 1275741"/>
                <a:gd name="connsiteX4" fmla="*/ 1860409 w 1860974"/>
                <a:gd name="connsiteY4" fmla="*/ 0 h 1275741"/>
                <a:gd name="connsiteX5" fmla="*/ 1690986 w 1860974"/>
                <a:gd name="connsiteY5" fmla="*/ 700718 h 1275741"/>
                <a:gd name="connsiteX6" fmla="*/ 939150 w 1860974"/>
                <a:gd name="connsiteY6" fmla="*/ 1070868 h 1275741"/>
                <a:gd name="connsiteX7" fmla="*/ 939150 w 1860974"/>
                <a:gd name="connsiteY7" fmla="*/ 1071431 h 1275741"/>
                <a:gd name="connsiteX8" fmla="*/ 933544 w 1860974"/>
                <a:gd name="connsiteY8" fmla="*/ 1071431 h 1275741"/>
                <a:gd name="connsiteX9" fmla="*/ 931752 w 1860974"/>
                <a:gd name="connsiteY9" fmla="*/ 1071611 h 1275741"/>
                <a:gd name="connsiteX10" fmla="*/ 931752 w 1860974"/>
                <a:gd name="connsiteY10" fmla="*/ 1071431 h 1275741"/>
                <a:gd name="connsiteX11" fmla="*/ 639997 w 1860974"/>
                <a:gd name="connsiteY11" fmla="*/ 1071431 h 1275741"/>
                <a:gd name="connsiteX12" fmla="*/ 639997 w 1860974"/>
                <a:gd name="connsiteY12" fmla="*/ 1275741 h 1275741"/>
                <a:gd name="connsiteX0" fmla="*/ 657407 w 1878384"/>
                <a:gd name="connsiteY0" fmla="*/ 1275741 h 1275741"/>
                <a:gd name="connsiteX1" fmla="*/ 0 w 1878384"/>
                <a:gd name="connsiteY1" fmla="*/ 806186 h 1275741"/>
                <a:gd name="connsiteX2" fmla="*/ 657407 w 1878384"/>
                <a:gd name="connsiteY2" fmla="*/ 458501 h 1275741"/>
                <a:gd name="connsiteX3" fmla="*/ 657407 w 1878384"/>
                <a:gd name="connsiteY3" fmla="*/ 662811 h 1275741"/>
                <a:gd name="connsiteX4" fmla="*/ 1877819 w 1878384"/>
                <a:gd name="connsiteY4" fmla="*/ 0 h 1275741"/>
                <a:gd name="connsiteX5" fmla="*/ 1708396 w 1878384"/>
                <a:gd name="connsiteY5" fmla="*/ 700718 h 1275741"/>
                <a:gd name="connsiteX6" fmla="*/ 956560 w 1878384"/>
                <a:gd name="connsiteY6" fmla="*/ 1070868 h 1275741"/>
                <a:gd name="connsiteX7" fmla="*/ 956560 w 1878384"/>
                <a:gd name="connsiteY7" fmla="*/ 1071431 h 1275741"/>
                <a:gd name="connsiteX8" fmla="*/ 950954 w 1878384"/>
                <a:gd name="connsiteY8" fmla="*/ 1071431 h 1275741"/>
                <a:gd name="connsiteX9" fmla="*/ 949162 w 1878384"/>
                <a:gd name="connsiteY9" fmla="*/ 1071611 h 1275741"/>
                <a:gd name="connsiteX10" fmla="*/ 949162 w 1878384"/>
                <a:gd name="connsiteY10" fmla="*/ 1071431 h 1275741"/>
                <a:gd name="connsiteX11" fmla="*/ 657407 w 1878384"/>
                <a:gd name="connsiteY11" fmla="*/ 1071431 h 1275741"/>
                <a:gd name="connsiteX12" fmla="*/ 657407 w 1878384"/>
                <a:gd name="connsiteY12" fmla="*/ 1275741 h 1275741"/>
                <a:gd name="connsiteX0" fmla="*/ 648701 w 1869678"/>
                <a:gd name="connsiteY0" fmla="*/ 1275741 h 1275741"/>
                <a:gd name="connsiteX1" fmla="*/ 0 w 1869678"/>
                <a:gd name="connsiteY1" fmla="*/ 745250 h 1275741"/>
                <a:gd name="connsiteX2" fmla="*/ 648701 w 1869678"/>
                <a:gd name="connsiteY2" fmla="*/ 458501 h 1275741"/>
                <a:gd name="connsiteX3" fmla="*/ 648701 w 1869678"/>
                <a:gd name="connsiteY3" fmla="*/ 662811 h 1275741"/>
                <a:gd name="connsiteX4" fmla="*/ 1869113 w 1869678"/>
                <a:gd name="connsiteY4" fmla="*/ 0 h 1275741"/>
                <a:gd name="connsiteX5" fmla="*/ 1699690 w 1869678"/>
                <a:gd name="connsiteY5" fmla="*/ 700718 h 1275741"/>
                <a:gd name="connsiteX6" fmla="*/ 947854 w 1869678"/>
                <a:gd name="connsiteY6" fmla="*/ 1070868 h 1275741"/>
                <a:gd name="connsiteX7" fmla="*/ 947854 w 1869678"/>
                <a:gd name="connsiteY7" fmla="*/ 1071431 h 1275741"/>
                <a:gd name="connsiteX8" fmla="*/ 942248 w 1869678"/>
                <a:gd name="connsiteY8" fmla="*/ 1071431 h 1275741"/>
                <a:gd name="connsiteX9" fmla="*/ 940456 w 1869678"/>
                <a:gd name="connsiteY9" fmla="*/ 1071611 h 1275741"/>
                <a:gd name="connsiteX10" fmla="*/ 940456 w 1869678"/>
                <a:gd name="connsiteY10" fmla="*/ 1071431 h 1275741"/>
                <a:gd name="connsiteX11" fmla="*/ 648701 w 1869678"/>
                <a:gd name="connsiteY11" fmla="*/ 1071431 h 1275741"/>
                <a:gd name="connsiteX12" fmla="*/ 648701 w 1869678"/>
                <a:gd name="connsiteY12" fmla="*/ 1275741 h 1275741"/>
                <a:gd name="connsiteX0" fmla="*/ 648701 w 1869678"/>
                <a:gd name="connsiteY0" fmla="*/ 1275741 h 1275741"/>
                <a:gd name="connsiteX1" fmla="*/ 0 w 1869678"/>
                <a:gd name="connsiteY1" fmla="*/ 745250 h 1275741"/>
                <a:gd name="connsiteX2" fmla="*/ 692227 w 1869678"/>
                <a:gd name="connsiteY2" fmla="*/ 467206 h 1275741"/>
                <a:gd name="connsiteX3" fmla="*/ 648701 w 1869678"/>
                <a:gd name="connsiteY3" fmla="*/ 662811 h 1275741"/>
                <a:gd name="connsiteX4" fmla="*/ 1869113 w 1869678"/>
                <a:gd name="connsiteY4" fmla="*/ 0 h 1275741"/>
                <a:gd name="connsiteX5" fmla="*/ 1699690 w 1869678"/>
                <a:gd name="connsiteY5" fmla="*/ 700718 h 1275741"/>
                <a:gd name="connsiteX6" fmla="*/ 947854 w 1869678"/>
                <a:gd name="connsiteY6" fmla="*/ 1070868 h 1275741"/>
                <a:gd name="connsiteX7" fmla="*/ 947854 w 1869678"/>
                <a:gd name="connsiteY7" fmla="*/ 1071431 h 1275741"/>
                <a:gd name="connsiteX8" fmla="*/ 942248 w 1869678"/>
                <a:gd name="connsiteY8" fmla="*/ 1071431 h 1275741"/>
                <a:gd name="connsiteX9" fmla="*/ 940456 w 1869678"/>
                <a:gd name="connsiteY9" fmla="*/ 1071611 h 1275741"/>
                <a:gd name="connsiteX10" fmla="*/ 940456 w 1869678"/>
                <a:gd name="connsiteY10" fmla="*/ 1071431 h 1275741"/>
                <a:gd name="connsiteX11" fmla="*/ 648701 w 1869678"/>
                <a:gd name="connsiteY11" fmla="*/ 1071431 h 1275741"/>
                <a:gd name="connsiteX12" fmla="*/ 648701 w 1869678"/>
                <a:gd name="connsiteY12" fmla="*/ 1275741 h 1275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869678" h="1275741">
                  <a:moveTo>
                    <a:pt x="648701" y="1275741"/>
                  </a:moveTo>
                  <a:lnTo>
                    <a:pt x="0" y="745250"/>
                  </a:lnTo>
                  <a:lnTo>
                    <a:pt x="692227" y="467206"/>
                  </a:lnTo>
                  <a:lnTo>
                    <a:pt x="648701" y="662811"/>
                  </a:lnTo>
                  <a:cubicBezTo>
                    <a:pt x="1357429" y="830061"/>
                    <a:pt x="1695222" y="453850"/>
                    <a:pt x="1869113" y="0"/>
                  </a:cubicBezTo>
                  <a:cubicBezTo>
                    <a:pt x="1874698" y="336676"/>
                    <a:pt x="1840380" y="504920"/>
                    <a:pt x="1699690" y="700718"/>
                  </a:cubicBezTo>
                  <a:cubicBezTo>
                    <a:pt x="1447095" y="992167"/>
                    <a:pt x="1195243" y="1067624"/>
                    <a:pt x="947854" y="1070868"/>
                  </a:cubicBezTo>
                  <a:lnTo>
                    <a:pt x="947854" y="1071431"/>
                  </a:lnTo>
                  <a:lnTo>
                    <a:pt x="942248" y="1071431"/>
                  </a:lnTo>
                  <a:cubicBezTo>
                    <a:pt x="941652" y="1071610"/>
                    <a:pt x="941054" y="1071611"/>
                    <a:pt x="940456" y="1071611"/>
                  </a:cubicBezTo>
                  <a:lnTo>
                    <a:pt x="940456" y="1071431"/>
                  </a:lnTo>
                  <a:lnTo>
                    <a:pt x="648701" y="1071431"/>
                  </a:lnTo>
                  <a:lnTo>
                    <a:pt x="648701" y="127574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>
                <a:solidFill>
                  <a:schemeClr val="tx1"/>
                </a:solidFill>
              </a:endParaRPr>
            </a:p>
          </p:txBody>
        </p:sp>
        <p:sp>
          <p:nvSpPr>
            <p:cNvPr id="6" name="Left Arrow 2">
              <a:extLst>
                <a:ext uri="{FF2B5EF4-FFF2-40B4-BE49-F238E27FC236}">
                  <a16:creationId xmlns:a16="http://schemas.microsoft.com/office/drawing/2014/main" id="{25CF940B-7890-4DEF-B23D-F2D7EAE81E7E}"/>
                </a:ext>
              </a:extLst>
            </p:cNvPr>
            <p:cNvSpPr/>
            <p:nvPr/>
          </p:nvSpPr>
          <p:spPr>
            <a:xfrm rot="2700000">
              <a:off x="1933461" y="3948776"/>
              <a:ext cx="2550582" cy="1740344"/>
            </a:xfrm>
            <a:custGeom>
              <a:avLst/>
              <a:gdLst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981979 w 1564191"/>
                <a:gd name="connsiteY6" fmla="*/ 528765 h 1189836"/>
                <a:gd name="connsiteX7" fmla="*/ 983944 w 1564191"/>
                <a:gd name="connsiteY7" fmla="*/ 528775 h 1189836"/>
                <a:gd name="connsiteX8" fmla="*/ 1564191 w 1564191"/>
                <a:gd name="connsiteY8" fmla="*/ 0 h 1189836"/>
                <a:gd name="connsiteX9" fmla="*/ 1388017 w 1564191"/>
                <a:gd name="connsiteY9" fmla="*/ 530857 h 1189836"/>
                <a:gd name="connsiteX10" fmla="*/ 1388955 w 1564191"/>
                <a:gd name="connsiteY10" fmla="*/ 530862 h 1189836"/>
                <a:gd name="connsiteX11" fmla="*/ 1388758 w 1564191"/>
                <a:gd name="connsiteY11" fmla="*/ 532748 h 1189836"/>
                <a:gd name="connsiteX12" fmla="*/ 1388961 w 1564191"/>
                <a:gd name="connsiteY12" fmla="*/ 533267 h 1189836"/>
                <a:gd name="connsiteX13" fmla="*/ 1388703 w 1564191"/>
                <a:gd name="connsiteY13" fmla="*/ 533267 h 1189836"/>
                <a:gd name="connsiteX14" fmla="*/ 939150 w 1564191"/>
                <a:gd name="connsiteY14" fmla="*/ 984963 h 1189836"/>
                <a:gd name="connsiteX15" fmla="*/ 939150 w 1564191"/>
                <a:gd name="connsiteY15" fmla="*/ 985526 h 1189836"/>
                <a:gd name="connsiteX16" fmla="*/ 933544 w 1564191"/>
                <a:gd name="connsiteY16" fmla="*/ 985526 h 1189836"/>
                <a:gd name="connsiteX17" fmla="*/ 931752 w 1564191"/>
                <a:gd name="connsiteY17" fmla="*/ 985706 h 1189836"/>
                <a:gd name="connsiteX18" fmla="*/ 931752 w 1564191"/>
                <a:gd name="connsiteY18" fmla="*/ 985526 h 1189836"/>
                <a:gd name="connsiteX19" fmla="*/ 639997 w 1564191"/>
                <a:gd name="connsiteY19" fmla="*/ 985526 h 1189836"/>
                <a:gd name="connsiteX20" fmla="*/ 639997 w 1564191"/>
                <a:gd name="connsiteY20" fmla="*/ 1189836 h 1189836"/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981979 w 1564191"/>
                <a:gd name="connsiteY6" fmla="*/ 528765 h 1189836"/>
                <a:gd name="connsiteX7" fmla="*/ 983944 w 1564191"/>
                <a:gd name="connsiteY7" fmla="*/ 528775 h 1189836"/>
                <a:gd name="connsiteX8" fmla="*/ 1564191 w 1564191"/>
                <a:gd name="connsiteY8" fmla="*/ 0 h 1189836"/>
                <a:gd name="connsiteX9" fmla="*/ 1388017 w 1564191"/>
                <a:gd name="connsiteY9" fmla="*/ 530857 h 1189836"/>
                <a:gd name="connsiteX10" fmla="*/ 1388955 w 1564191"/>
                <a:gd name="connsiteY10" fmla="*/ 530862 h 1189836"/>
                <a:gd name="connsiteX11" fmla="*/ 1388758 w 1564191"/>
                <a:gd name="connsiteY11" fmla="*/ 532748 h 1189836"/>
                <a:gd name="connsiteX12" fmla="*/ 1388961 w 1564191"/>
                <a:gd name="connsiteY12" fmla="*/ 533267 h 1189836"/>
                <a:gd name="connsiteX13" fmla="*/ 1388703 w 1564191"/>
                <a:gd name="connsiteY13" fmla="*/ 533267 h 1189836"/>
                <a:gd name="connsiteX14" fmla="*/ 939150 w 1564191"/>
                <a:gd name="connsiteY14" fmla="*/ 984963 h 1189836"/>
                <a:gd name="connsiteX15" fmla="*/ 939150 w 1564191"/>
                <a:gd name="connsiteY15" fmla="*/ 985526 h 1189836"/>
                <a:gd name="connsiteX16" fmla="*/ 933544 w 1564191"/>
                <a:gd name="connsiteY16" fmla="*/ 985526 h 1189836"/>
                <a:gd name="connsiteX17" fmla="*/ 931752 w 1564191"/>
                <a:gd name="connsiteY17" fmla="*/ 985706 h 1189836"/>
                <a:gd name="connsiteX18" fmla="*/ 931752 w 1564191"/>
                <a:gd name="connsiteY18" fmla="*/ 985526 h 1189836"/>
                <a:gd name="connsiteX19" fmla="*/ 639997 w 1564191"/>
                <a:gd name="connsiteY19" fmla="*/ 985526 h 1189836"/>
                <a:gd name="connsiteX20" fmla="*/ 639997 w 1564191"/>
                <a:gd name="connsiteY20" fmla="*/ 1189836 h 1189836"/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981979 w 1564191"/>
                <a:gd name="connsiteY6" fmla="*/ 528765 h 1189836"/>
                <a:gd name="connsiteX7" fmla="*/ 1564191 w 1564191"/>
                <a:gd name="connsiteY7" fmla="*/ 0 h 1189836"/>
                <a:gd name="connsiteX8" fmla="*/ 1388017 w 1564191"/>
                <a:gd name="connsiteY8" fmla="*/ 530857 h 1189836"/>
                <a:gd name="connsiteX9" fmla="*/ 1388955 w 1564191"/>
                <a:gd name="connsiteY9" fmla="*/ 530862 h 1189836"/>
                <a:gd name="connsiteX10" fmla="*/ 1388758 w 1564191"/>
                <a:gd name="connsiteY10" fmla="*/ 532748 h 1189836"/>
                <a:gd name="connsiteX11" fmla="*/ 1388961 w 1564191"/>
                <a:gd name="connsiteY11" fmla="*/ 533267 h 1189836"/>
                <a:gd name="connsiteX12" fmla="*/ 1388703 w 1564191"/>
                <a:gd name="connsiteY12" fmla="*/ 533267 h 1189836"/>
                <a:gd name="connsiteX13" fmla="*/ 939150 w 1564191"/>
                <a:gd name="connsiteY13" fmla="*/ 984963 h 1189836"/>
                <a:gd name="connsiteX14" fmla="*/ 939150 w 1564191"/>
                <a:gd name="connsiteY14" fmla="*/ 985526 h 1189836"/>
                <a:gd name="connsiteX15" fmla="*/ 933544 w 1564191"/>
                <a:gd name="connsiteY15" fmla="*/ 985526 h 1189836"/>
                <a:gd name="connsiteX16" fmla="*/ 931752 w 1564191"/>
                <a:gd name="connsiteY16" fmla="*/ 985706 h 1189836"/>
                <a:gd name="connsiteX17" fmla="*/ 931752 w 1564191"/>
                <a:gd name="connsiteY17" fmla="*/ 985526 h 1189836"/>
                <a:gd name="connsiteX18" fmla="*/ 639997 w 1564191"/>
                <a:gd name="connsiteY18" fmla="*/ 985526 h 1189836"/>
                <a:gd name="connsiteX19" fmla="*/ 639997 w 1564191"/>
                <a:gd name="connsiteY19" fmla="*/ 1189836 h 1189836"/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1564191 w 1564191"/>
                <a:gd name="connsiteY6" fmla="*/ 0 h 1189836"/>
                <a:gd name="connsiteX7" fmla="*/ 1388017 w 1564191"/>
                <a:gd name="connsiteY7" fmla="*/ 530857 h 1189836"/>
                <a:gd name="connsiteX8" fmla="*/ 1388955 w 1564191"/>
                <a:gd name="connsiteY8" fmla="*/ 530862 h 1189836"/>
                <a:gd name="connsiteX9" fmla="*/ 1388758 w 1564191"/>
                <a:gd name="connsiteY9" fmla="*/ 532748 h 1189836"/>
                <a:gd name="connsiteX10" fmla="*/ 1388961 w 1564191"/>
                <a:gd name="connsiteY10" fmla="*/ 533267 h 1189836"/>
                <a:gd name="connsiteX11" fmla="*/ 1388703 w 1564191"/>
                <a:gd name="connsiteY11" fmla="*/ 533267 h 1189836"/>
                <a:gd name="connsiteX12" fmla="*/ 939150 w 1564191"/>
                <a:gd name="connsiteY12" fmla="*/ 984963 h 1189836"/>
                <a:gd name="connsiteX13" fmla="*/ 939150 w 1564191"/>
                <a:gd name="connsiteY13" fmla="*/ 985526 h 1189836"/>
                <a:gd name="connsiteX14" fmla="*/ 933544 w 1564191"/>
                <a:gd name="connsiteY14" fmla="*/ 985526 h 1189836"/>
                <a:gd name="connsiteX15" fmla="*/ 931752 w 1564191"/>
                <a:gd name="connsiteY15" fmla="*/ 985706 h 1189836"/>
                <a:gd name="connsiteX16" fmla="*/ 931752 w 1564191"/>
                <a:gd name="connsiteY16" fmla="*/ 985526 h 1189836"/>
                <a:gd name="connsiteX17" fmla="*/ 639997 w 1564191"/>
                <a:gd name="connsiteY17" fmla="*/ 985526 h 1189836"/>
                <a:gd name="connsiteX18" fmla="*/ 639997 w 1564191"/>
                <a:gd name="connsiteY18" fmla="*/ 1189836 h 1189836"/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1564191 w 1564191"/>
                <a:gd name="connsiteY6" fmla="*/ 0 h 1189836"/>
                <a:gd name="connsiteX7" fmla="*/ 1388017 w 1564191"/>
                <a:gd name="connsiteY7" fmla="*/ 530857 h 1189836"/>
                <a:gd name="connsiteX8" fmla="*/ 1388955 w 1564191"/>
                <a:gd name="connsiteY8" fmla="*/ 530862 h 1189836"/>
                <a:gd name="connsiteX9" fmla="*/ 1388758 w 1564191"/>
                <a:gd name="connsiteY9" fmla="*/ 532748 h 1189836"/>
                <a:gd name="connsiteX10" fmla="*/ 1388961 w 1564191"/>
                <a:gd name="connsiteY10" fmla="*/ 533267 h 1189836"/>
                <a:gd name="connsiteX11" fmla="*/ 1419659 w 1564191"/>
                <a:gd name="connsiteY11" fmla="*/ 535648 h 1189836"/>
                <a:gd name="connsiteX12" fmla="*/ 939150 w 1564191"/>
                <a:gd name="connsiteY12" fmla="*/ 984963 h 1189836"/>
                <a:gd name="connsiteX13" fmla="*/ 939150 w 1564191"/>
                <a:gd name="connsiteY13" fmla="*/ 985526 h 1189836"/>
                <a:gd name="connsiteX14" fmla="*/ 933544 w 1564191"/>
                <a:gd name="connsiteY14" fmla="*/ 985526 h 1189836"/>
                <a:gd name="connsiteX15" fmla="*/ 931752 w 1564191"/>
                <a:gd name="connsiteY15" fmla="*/ 985706 h 1189836"/>
                <a:gd name="connsiteX16" fmla="*/ 931752 w 1564191"/>
                <a:gd name="connsiteY16" fmla="*/ 985526 h 1189836"/>
                <a:gd name="connsiteX17" fmla="*/ 639997 w 1564191"/>
                <a:gd name="connsiteY17" fmla="*/ 985526 h 1189836"/>
                <a:gd name="connsiteX18" fmla="*/ 639997 w 1564191"/>
                <a:gd name="connsiteY18" fmla="*/ 1189836 h 1189836"/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1564191 w 1564191"/>
                <a:gd name="connsiteY6" fmla="*/ 0 h 1189836"/>
                <a:gd name="connsiteX7" fmla="*/ 1388017 w 1564191"/>
                <a:gd name="connsiteY7" fmla="*/ 530857 h 1189836"/>
                <a:gd name="connsiteX8" fmla="*/ 1388955 w 1564191"/>
                <a:gd name="connsiteY8" fmla="*/ 530862 h 1189836"/>
                <a:gd name="connsiteX9" fmla="*/ 1388758 w 1564191"/>
                <a:gd name="connsiteY9" fmla="*/ 532748 h 1189836"/>
                <a:gd name="connsiteX10" fmla="*/ 1419659 w 1564191"/>
                <a:gd name="connsiteY10" fmla="*/ 535648 h 1189836"/>
                <a:gd name="connsiteX11" fmla="*/ 939150 w 1564191"/>
                <a:gd name="connsiteY11" fmla="*/ 984963 h 1189836"/>
                <a:gd name="connsiteX12" fmla="*/ 939150 w 1564191"/>
                <a:gd name="connsiteY12" fmla="*/ 985526 h 1189836"/>
                <a:gd name="connsiteX13" fmla="*/ 933544 w 1564191"/>
                <a:gd name="connsiteY13" fmla="*/ 985526 h 1189836"/>
                <a:gd name="connsiteX14" fmla="*/ 931752 w 1564191"/>
                <a:gd name="connsiteY14" fmla="*/ 985706 h 1189836"/>
                <a:gd name="connsiteX15" fmla="*/ 931752 w 1564191"/>
                <a:gd name="connsiteY15" fmla="*/ 985526 h 1189836"/>
                <a:gd name="connsiteX16" fmla="*/ 639997 w 1564191"/>
                <a:gd name="connsiteY16" fmla="*/ 985526 h 1189836"/>
                <a:gd name="connsiteX17" fmla="*/ 639997 w 1564191"/>
                <a:gd name="connsiteY17" fmla="*/ 1189836 h 1189836"/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1564191 w 1564191"/>
                <a:gd name="connsiteY6" fmla="*/ 0 h 1189836"/>
                <a:gd name="connsiteX7" fmla="*/ 1388017 w 1564191"/>
                <a:gd name="connsiteY7" fmla="*/ 530857 h 1189836"/>
                <a:gd name="connsiteX8" fmla="*/ 1388955 w 1564191"/>
                <a:gd name="connsiteY8" fmla="*/ 530862 h 1189836"/>
                <a:gd name="connsiteX9" fmla="*/ 1419659 w 1564191"/>
                <a:gd name="connsiteY9" fmla="*/ 535648 h 1189836"/>
                <a:gd name="connsiteX10" fmla="*/ 939150 w 1564191"/>
                <a:gd name="connsiteY10" fmla="*/ 984963 h 1189836"/>
                <a:gd name="connsiteX11" fmla="*/ 939150 w 1564191"/>
                <a:gd name="connsiteY11" fmla="*/ 985526 h 1189836"/>
                <a:gd name="connsiteX12" fmla="*/ 933544 w 1564191"/>
                <a:gd name="connsiteY12" fmla="*/ 985526 h 1189836"/>
                <a:gd name="connsiteX13" fmla="*/ 931752 w 1564191"/>
                <a:gd name="connsiteY13" fmla="*/ 985706 h 1189836"/>
                <a:gd name="connsiteX14" fmla="*/ 931752 w 1564191"/>
                <a:gd name="connsiteY14" fmla="*/ 985526 h 1189836"/>
                <a:gd name="connsiteX15" fmla="*/ 639997 w 1564191"/>
                <a:gd name="connsiteY15" fmla="*/ 985526 h 1189836"/>
                <a:gd name="connsiteX16" fmla="*/ 639997 w 1564191"/>
                <a:gd name="connsiteY16" fmla="*/ 1189836 h 1189836"/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1564191 w 1564191"/>
                <a:gd name="connsiteY6" fmla="*/ 0 h 1189836"/>
                <a:gd name="connsiteX7" fmla="*/ 1388017 w 1564191"/>
                <a:gd name="connsiteY7" fmla="*/ 530857 h 1189836"/>
                <a:gd name="connsiteX8" fmla="*/ 1419659 w 1564191"/>
                <a:gd name="connsiteY8" fmla="*/ 535648 h 1189836"/>
                <a:gd name="connsiteX9" fmla="*/ 939150 w 1564191"/>
                <a:gd name="connsiteY9" fmla="*/ 984963 h 1189836"/>
                <a:gd name="connsiteX10" fmla="*/ 939150 w 1564191"/>
                <a:gd name="connsiteY10" fmla="*/ 985526 h 1189836"/>
                <a:gd name="connsiteX11" fmla="*/ 933544 w 1564191"/>
                <a:gd name="connsiteY11" fmla="*/ 985526 h 1189836"/>
                <a:gd name="connsiteX12" fmla="*/ 931752 w 1564191"/>
                <a:gd name="connsiteY12" fmla="*/ 985706 h 1189836"/>
                <a:gd name="connsiteX13" fmla="*/ 931752 w 1564191"/>
                <a:gd name="connsiteY13" fmla="*/ 985526 h 1189836"/>
                <a:gd name="connsiteX14" fmla="*/ 639997 w 1564191"/>
                <a:gd name="connsiteY14" fmla="*/ 985526 h 1189836"/>
                <a:gd name="connsiteX15" fmla="*/ 639997 w 1564191"/>
                <a:gd name="connsiteY15" fmla="*/ 1189836 h 1189836"/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1564191 w 1564191"/>
                <a:gd name="connsiteY6" fmla="*/ 0 h 1189836"/>
                <a:gd name="connsiteX7" fmla="*/ 1419659 w 1564191"/>
                <a:gd name="connsiteY7" fmla="*/ 535648 h 1189836"/>
                <a:gd name="connsiteX8" fmla="*/ 939150 w 1564191"/>
                <a:gd name="connsiteY8" fmla="*/ 984963 h 1189836"/>
                <a:gd name="connsiteX9" fmla="*/ 939150 w 1564191"/>
                <a:gd name="connsiteY9" fmla="*/ 985526 h 1189836"/>
                <a:gd name="connsiteX10" fmla="*/ 933544 w 1564191"/>
                <a:gd name="connsiteY10" fmla="*/ 985526 h 1189836"/>
                <a:gd name="connsiteX11" fmla="*/ 931752 w 1564191"/>
                <a:gd name="connsiteY11" fmla="*/ 985706 h 1189836"/>
                <a:gd name="connsiteX12" fmla="*/ 931752 w 1564191"/>
                <a:gd name="connsiteY12" fmla="*/ 985526 h 1189836"/>
                <a:gd name="connsiteX13" fmla="*/ 639997 w 1564191"/>
                <a:gd name="connsiteY13" fmla="*/ 985526 h 1189836"/>
                <a:gd name="connsiteX14" fmla="*/ 639997 w 1564191"/>
                <a:gd name="connsiteY14" fmla="*/ 1189836 h 1189836"/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1564191 w 1564191"/>
                <a:gd name="connsiteY6" fmla="*/ 0 h 1189836"/>
                <a:gd name="connsiteX7" fmla="*/ 1419659 w 1564191"/>
                <a:gd name="connsiteY7" fmla="*/ 535648 h 1189836"/>
                <a:gd name="connsiteX8" fmla="*/ 939150 w 1564191"/>
                <a:gd name="connsiteY8" fmla="*/ 984963 h 1189836"/>
                <a:gd name="connsiteX9" fmla="*/ 939150 w 1564191"/>
                <a:gd name="connsiteY9" fmla="*/ 985526 h 1189836"/>
                <a:gd name="connsiteX10" fmla="*/ 933544 w 1564191"/>
                <a:gd name="connsiteY10" fmla="*/ 985526 h 1189836"/>
                <a:gd name="connsiteX11" fmla="*/ 931752 w 1564191"/>
                <a:gd name="connsiteY11" fmla="*/ 985706 h 1189836"/>
                <a:gd name="connsiteX12" fmla="*/ 931752 w 1564191"/>
                <a:gd name="connsiteY12" fmla="*/ 985526 h 1189836"/>
                <a:gd name="connsiteX13" fmla="*/ 639997 w 1564191"/>
                <a:gd name="connsiteY13" fmla="*/ 985526 h 1189836"/>
                <a:gd name="connsiteX14" fmla="*/ 639997 w 1564191"/>
                <a:gd name="connsiteY14" fmla="*/ 1189836 h 1189836"/>
                <a:gd name="connsiteX0" fmla="*/ 639997 w 1938047"/>
                <a:gd name="connsiteY0" fmla="*/ 1094586 h 1094586"/>
                <a:gd name="connsiteX1" fmla="*/ 0 w 1938047"/>
                <a:gd name="connsiteY1" fmla="*/ 685966 h 1094586"/>
                <a:gd name="connsiteX2" fmla="*/ 639997 w 1938047"/>
                <a:gd name="connsiteY2" fmla="*/ 277346 h 1094586"/>
                <a:gd name="connsiteX3" fmla="*/ 639997 w 1938047"/>
                <a:gd name="connsiteY3" fmla="*/ 481656 h 1094586"/>
                <a:gd name="connsiteX4" fmla="*/ 939150 w 1938047"/>
                <a:gd name="connsiteY4" fmla="*/ 481656 h 1094586"/>
                <a:gd name="connsiteX5" fmla="*/ 939150 w 1938047"/>
                <a:gd name="connsiteY5" fmla="*/ 481988 h 1094586"/>
                <a:gd name="connsiteX6" fmla="*/ 1938047 w 1938047"/>
                <a:gd name="connsiteY6" fmla="*/ 0 h 1094586"/>
                <a:gd name="connsiteX7" fmla="*/ 1419659 w 1938047"/>
                <a:gd name="connsiteY7" fmla="*/ 440398 h 1094586"/>
                <a:gd name="connsiteX8" fmla="*/ 939150 w 1938047"/>
                <a:gd name="connsiteY8" fmla="*/ 889713 h 1094586"/>
                <a:gd name="connsiteX9" fmla="*/ 939150 w 1938047"/>
                <a:gd name="connsiteY9" fmla="*/ 890276 h 1094586"/>
                <a:gd name="connsiteX10" fmla="*/ 933544 w 1938047"/>
                <a:gd name="connsiteY10" fmla="*/ 890276 h 1094586"/>
                <a:gd name="connsiteX11" fmla="*/ 931752 w 1938047"/>
                <a:gd name="connsiteY11" fmla="*/ 890456 h 1094586"/>
                <a:gd name="connsiteX12" fmla="*/ 931752 w 1938047"/>
                <a:gd name="connsiteY12" fmla="*/ 890276 h 1094586"/>
                <a:gd name="connsiteX13" fmla="*/ 639997 w 1938047"/>
                <a:gd name="connsiteY13" fmla="*/ 890276 h 1094586"/>
                <a:gd name="connsiteX14" fmla="*/ 639997 w 1938047"/>
                <a:gd name="connsiteY14" fmla="*/ 1094586 h 1094586"/>
                <a:gd name="connsiteX0" fmla="*/ 639997 w 1938047"/>
                <a:gd name="connsiteY0" fmla="*/ 1094586 h 1094586"/>
                <a:gd name="connsiteX1" fmla="*/ 0 w 1938047"/>
                <a:gd name="connsiteY1" fmla="*/ 685966 h 1094586"/>
                <a:gd name="connsiteX2" fmla="*/ 639997 w 1938047"/>
                <a:gd name="connsiteY2" fmla="*/ 277346 h 1094586"/>
                <a:gd name="connsiteX3" fmla="*/ 639997 w 1938047"/>
                <a:gd name="connsiteY3" fmla="*/ 481656 h 1094586"/>
                <a:gd name="connsiteX4" fmla="*/ 939150 w 1938047"/>
                <a:gd name="connsiteY4" fmla="*/ 481656 h 1094586"/>
                <a:gd name="connsiteX5" fmla="*/ 939150 w 1938047"/>
                <a:gd name="connsiteY5" fmla="*/ 481988 h 1094586"/>
                <a:gd name="connsiteX6" fmla="*/ 1938047 w 1938047"/>
                <a:gd name="connsiteY6" fmla="*/ 0 h 1094586"/>
                <a:gd name="connsiteX7" fmla="*/ 1483952 w 1938047"/>
                <a:gd name="connsiteY7" fmla="*/ 502310 h 1094586"/>
                <a:gd name="connsiteX8" fmla="*/ 939150 w 1938047"/>
                <a:gd name="connsiteY8" fmla="*/ 889713 h 1094586"/>
                <a:gd name="connsiteX9" fmla="*/ 939150 w 1938047"/>
                <a:gd name="connsiteY9" fmla="*/ 890276 h 1094586"/>
                <a:gd name="connsiteX10" fmla="*/ 933544 w 1938047"/>
                <a:gd name="connsiteY10" fmla="*/ 890276 h 1094586"/>
                <a:gd name="connsiteX11" fmla="*/ 931752 w 1938047"/>
                <a:gd name="connsiteY11" fmla="*/ 890456 h 1094586"/>
                <a:gd name="connsiteX12" fmla="*/ 931752 w 1938047"/>
                <a:gd name="connsiteY12" fmla="*/ 890276 h 1094586"/>
                <a:gd name="connsiteX13" fmla="*/ 639997 w 1938047"/>
                <a:gd name="connsiteY13" fmla="*/ 890276 h 1094586"/>
                <a:gd name="connsiteX14" fmla="*/ 639997 w 1938047"/>
                <a:gd name="connsiteY14" fmla="*/ 1094586 h 1094586"/>
                <a:gd name="connsiteX0" fmla="*/ 639997 w 1938047"/>
                <a:gd name="connsiteY0" fmla="*/ 1094586 h 1094586"/>
                <a:gd name="connsiteX1" fmla="*/ 0 w 1938047"/>
                <a:gd name="connsiteY1" fmla="*/ 685966 h 1094586"/>
                <a:gd name="connsiteX2" fmla="*/ 639997 w 1938047"/>
                <a:gd name="connsiteY2" fmla="*/ 277346 h 1094586"/>
                <a:gd name="connsiteX3" fmla="*/ 639997 w 1938047"/>
                <a:gd name="connsiteY3" fmla="*/ 481656 h 1094586"/>
                <a:gd name="connsiteX4" fmla="*/ 939150 w 1938047"/>
                <a:gd name="connsiteY4" fmla="*/ 481656 h 1094586"/>
                <a:gd name="connsiteX5" fmla="*/ 939150 w 1938047"/>
                <a:gd name="connsiteY5" fmla="*/ 481988 h 1094586"/>
                <a:gd name="connsiteX6" fmla="*/ 1938047 w 1938047"/>
                <a:gd name="connsiteY6" fmla="*/ 0 h 1094586"/>
                <a:gd name="connsiteX7" fmla="*/ 1483952 w 1938047"/>
                <a:gd name="connsiteY7" fmla="*/ 502310 h 1094586"/>
                <a:gd name="connsiteX8" fmla="*/ 939150 w 1938047"/>
                <a:gd name="connsiteY8" fmla="*/ 889713 h 1094586"/>
                <a:gd name="connsiteX9" fmla="*/ 939150 w 1938047"/>
                <a:gd name="connsiteY9" fmla="*/ 890276 h 1094586"/>
                <a:gd name="connsiteX10" fmla="*/ 933544 w 1938047"/>
                <a:gd name="connsiteY10" fmla="*/ 890276 h 1094586"/>
                <a:gd name="connsiteX11" fmla="*/ 931752 w 1938047"/>
                <a:gd name="connsiteY11" fmla="*/ 890456 h 1094586"/>
                <a:gd name="connsiteX12" fmla="*/ 931752 w 1938047"/>
                <a:gd name="connsiteY12" fmla="*/ 890276 h 1094586"/>
                <a:gd name="connsiteX13" fmla="*/ 639997 w 1938047"/>
                <a:gd name="connsiteY13" fmla="*/ 890276 h 1094586"/>
                <a:gd name="connsiteX14" fmla="*/ 639997 w 1938047"/>
                <a:gd name="connsiteY14" fmla="*/ 1094586 h 1094586"/>
                <a:gd name="connsiteX0" fmla="*/ 639997 w 1938047"/>
                <a:gd name="connsiteY0" fmla="*/ 1094586 h 1094586"/>
                <a:gd name="connsiteX1" fmla="*/ 0 w 1938047"/>
                <a:gd name="connsiteY1" fmla="*/ 685966 h 1094586"/>
                <a:gd name="connsiteX2" fmla="*/ 639997 w 1938047"/>
                <a:gd name="connsiteY2" fmla="*/ 277346 h 1094586"/>
                <a:gd name="connsiteX3" fmla="*/ 639997 w 1938047"/>
                <a:gd name="connsiteY3" fmla="*/ 481656 h 1094586"/>
                <a:gd name="connsiteX4" fmla="*/ 939150 w 1938047"/>
                <a:gd name="connsiteY4" fmla="*/ 481656 h 1094586"/>
                <a:gd name="connsiteX5" fmla="*/ 1938047 w 1938047"/>
                <a:gd name="connsiteY5" fmla="*/ 0 h 1094586"/>
                <a:gd name="connsiteX6" fmla="*/ 1483952 w 1938047"/>
                <a:gd name="connsiteY6" fmla="*/ 502310 h 1094586"/>
                <a:gd name="connsiteX7" fmla="*/ 939150 w 1938047"/>
                <a:gd name="connsiteY7" fmla="*/ 889713 h 1094586"/>
                <a:gd name="connsiteX8" fmla="*/ 939150 w 1938047"/>
                <a:gd name="connsiteY8" fmla="*/ 890276 h 1094586"/>
                <a:gd name="connsiteX9" fmla="*/ 933544 w 1938047"/>
                <a:gd name="connsiteY9" fmla="*/ 890276 h 1094586"/>
                <a:gd name="connsiteX10" fmla="*/ 931752 w 1938047"/>
                <a:gd name="connsiteY10" fmla="*/ 890456 h 1094586"/>
                <a:gd name="connsiteX11" fmla="*/ 931752 w 1938047"/>
                <a:gd name="connsiteY11" fmla="*/ 890276 h 1094586"/>
                <a:gd name="connsiteX12" fmla="*/ 639997 w 1938047"/>
                <a:gd name="connsiteY12" fmla="*/ 890276 h 1094586"/>
                <a:gd name="connsiteX13" fmla="*/ 639997 w 1938047"/>
                <a:gd name="connsiteY13" fmla="*/ 1094586 h 1094586"/>
                <a:gd name="connsiteX0" fmla="*/ 639997 w 1938047"/>
                <a:gd name="connsiteY0" fmla="*/ 1094586 h 1094586"/>
                <a:gd name="connsiteX1" fmla="*/ 0 w 1938047"/>
                <a:gd name="connsiteY1" fmla="*/ 685966 h 1094586"/>
                <a:gd name="connsiteX2" fmla="*/ 639997 w 1938047"/>
                <a:gd name="connsiteY2" fmla="*/ 277346 h 1094586"/>
                <a:gd name="connsiteX3" fmla="*/ 639997 w 1938047"/>
                <a:gd name="connsiteY3" fmla="*/ 481656 h 1094586"/>
                <a:gd name="connsiteX4" fmla="*/ 1938047 w 1938047"/>
                <a:gd name="connsiteY4" fmla="*/ 0 h 1094586"/>
                <a:gd name="connsiteX5" fmla="*/ 1483952 w 1938047"/>
                <a:gd name="connsiteY5" fmla="*/ 502310 h 1094586"/>
                <a:gd name="connsiteX6" fmla="*/ 939150 w 1938047"/>
                <a:gd name="connsiteY6" fmla="*/ 889713 h 1094586"/>
                <a:gd name="connsiteX7" fmla="*/ 939150 w 1938047"/>
                <a:gd name="connsiteY7" fmla="*/ 890276 h 1094586"/>
                <a:gd name="connsiteX8" fmla="*/ 933544 w 1938047"/>
                <a:gd name="connsiteY8" fmla="*/ 890276 h 1094586"/>
                <a:gd name="connsiteX9" fmla="*/ 931752 w 1938047"/>
                <a:gd name="connsiteY9" fmla="*/ 890456 h 1094586"/>
                <a:gd name="connsiteX10" fmla="*/ 931752 w 1938047"/>
                <a:gd name="connsiteY10" fmla="*/ 890276 h 1094586"/>
                <a:gd name="connsiteX11" fmla="*/ 639997 w 1938047"/>
                <a:gd name="connsiteY11" fmla="*/ 890276 h 1094586"/>
                <a:gd name="connsiteX12" fmla="*/ 639997 w 1938047"/>
                <a:gd name="connsiteY12" fmla="*/ 1094586 h 1094586"/>
                <a:gd name="connsiteX0" fmla="*/ 639997 w 1938047"/>
                <a:gd name="connsiteY0" fmla="*/ 1094586 h 1094586"/>
                <a:gd name="connsiteX1" fmla="*/ 0 w 1938047"/>
                <a:gd name="connsiteY1" fmla="*/ 685966 h 1094586"/>
                <a:gd name="connsiteX2" fmla="*/ 639997 w 1938047"/>
                <a:gd name="connsiteY2" fmla="*/ 277346 h 1094586"/>
                <a:gd name="connsiteX3" fmla="*/ 639997 w 1938047"/>
                <a:gd name="connsiteY3" fmla="*/ 481656 h 1094586"/>
                <a:gd name="connsiteX4" fmla="*/ 1938047 w 1938047"/>
                <a:gd name="connsiteY4" fmla="*/ 0 h 1094586"/>
                <a:gd name="connsiteX5" fmla="*/ 1483952 w 1938047"/>
                <a:gd name="connsiteY5" fmla="*/ 502310 h 1094586"/>
                <a:gd name="connsiteX6" fmla="*/ 939150 w 1938047"/>
                <a:gd name="connsiteY6" fmla="*/ 889713 h 1094586"/>
                <a:gd name="connsiteX7" fmla="*/ 939150 w 1938047"/>
                <a:gd name="connsiteY7" fmla="*/ 890276 h 1094586"/>
                <a:gd name="connsiteX8" fmla="*/ 933544 w 1938047"/>
                <a:gd name="connsiteY8" fmla="*/ 890276 h 1094586"/>
                <a:gd name="connsiteX9" fmla="*/ 931752 w 1938047"/>
                <a:gd name="connsiteY9" fmla="*/ 890456 h 1094586"/>
                <a:gd name="connsiteX10" fmla="*/ 931752 w 1938047"/>
                <a:gd name="connsiteY10" fmla="*/ 890276 h 1094586"/>
                <a:gd name="connsiteX11" fmla="*/ 639997 w 1938047"/>
                <a:gd name="connsiteY11" fmla="*/ 890276 h 1094586"/>
                <a:gd name="connsiteX12" fmla="*/ 639997 w 1938047"/>
                <a:gd name="connsiteY12" fmla="*/ 1094586 h 1094586"/>
                <a:gd name="connsiteX0" fmla="*/ 639997 w 1938047"/>
                <a:gd name="connsiteY0" fmla="*/ 1094586 h 1094586"/>
                <a:gd name="connsiteX1" fmla="*/ 0 w 1938047"/>
                <a:gd name="connsiteY1" fmla="*/ 685966 h 1094586"/>
                <a:gd name="connsiteX2" fmla="*/ 639997 w 1938047"/>
                <a:gd name="connsiteY2" fmla="*/ 277346 h 1094586"/>
                <a:gd name="connsiteX3" fmla="*/ 639997 w 1938047"/>
                <a:gd name="connsiteY3" fmla="*/ 481656 h 1094586"/>
                <a:gd name="connsiteX4" fmla="*/ 1938047 w 1938047"/>
                <a:gd name="connsiteY4" fmla="*/ 0 h 1094586"/>
                <a:gd name="connsiteX5" fmla="*/ 1483952 w 1938047"/>
                <a:gd name="connsiteY5" fmla="*/ 502310 h 1094586"/>
                <a:gd name="connsiteX6" fmla="*/ 939150 w 1938047"/>
                <a:gd name="connsiteY6" fmla="*/ 889713 h 1094586"/>
                <a:gd name="connsiteX7" fmla="*/ 939150 w 1938047"/>
                <a:gd name="connsiteY7" fmla="*/ 890276 h 1094586"/>
                <a:gd name="connsiteX8" fmla="*/ 933544 w 1938047"/>
                <a:gd name="connsiteY8" fmla="*/ 890276 h 1094586"/>
                <a:gd name="connsiteX9" fmla="*/ 931752 w 1938047"/>
                <a:gd name="connsiteY9" fmla="*/ 890456 h 1094586"/>
                <a:gd name="connsiteX10" fmla="*/ 931752 w 1938047"/>
                <a:gd name="connsiteY10" fmla="*/ 890276 h 1094586"/>
                <a:gd name="connsiteX11" fmla="*/ 639997 w 1938047"/>
                <a:gd name="connsiteY11" fmla="*/ 890276 h 1094586"/>
                <a:gd name="connsiteX12" fmla="*/ 639997 w 1938047"/>
                <a:gd name="connsiteY12" fmla="*/ 1094586 h 1094586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483952 w 1860409"/>
                <a:gd name="connsiteY5" fmla="*/ 683465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483952 w 1860409"/>
                <a:gd name="connsiteY5" fmla="*/ 683465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483952 w 1860409"/>
                <a:gd name="connsiteY5" fmla="*/ 683465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483952 w 1860409"/>
                <a:gd name="connsiteY5" fmla="*/ 683465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483952 w 1860409"/>
                <a:gd name="connsiteY5" fmla="*/ 683465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483952 w 1860409"/>
                <a:gd name="connsiteY5" fmla="*/ 683465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483952 w 1860409"/>
                <a:gd name="connsiteY5" fmla="*/ 683465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639227 w 1860409"/>
                <a:gd name="connsiteY5" fmla="*/ 717971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639227 w 1860409"/>
                <a:gd name="connsiteY5" fmla="*/ 717971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690986 w 1860409"/>
                <a:gd name="connsiteY5" fmla="*/ 700718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690986 w 1860409"/>
                <a:gd name="connsiteY5" fmla="*/ 700718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690986 w 1860409"/>
                <a:gd name="connsiteY5" fmla="*/ 700718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690986 w 1860409"/>
                <a:gd name="connsiteY5" fmla="*/ 700718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690986 w 1860409"/>
                <a:gd name="connsiteY5" fmla="*/ 700718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690986 w 1860409"/>
                <a:gd name="connsiteY5" fmla="*/ 700718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974"/>
                <a:gd name="connsiteY0" fmla="*/ 1275741 h 1275741"/>
                <a:gd name="connsiteX1" fmla="*/ 0 w 1860974"/>
                <a:gd name="connsiteY1" fmla="*/ 867121 h 1275741"/>
                <a:gd name="connsiteX2" fmla="*/ 639997 w 1860974"/>
                <a:gd name="connsiteY2" fmla="*/ 458501 h 1275741"/>
                <a:gd name="connsiteX3" fmla="*/ 639997 w 1860974"/>
                <a:gd name="connsiteY3" fmla="*/ 662811 h 1275741"/>
                <a:gd name="connsiteX4" fmla="*/ 1860409 w 1860974"/>
                <a:gd name="connsiteY4" fmla="*/ 0 h 1275741"/>
                <a:gd name="connsiteX5" fmla="*/ 1690986 w 1860974"/>
                <a:gd name="connsiteY5" fmla="*/ 700718 h 1275741"/>
                <a:gd name="connsiteX6" fmla="*/ 939150 w 1860974"/>
                <a:gd name="connsiteY6" fmla="*/ 1070868 h 1275741"/>
                <a:gd name="connsiteX7" fmla="*/ 939150 w 1860974"/>
                <a:gd name="connsiteY7" fmla="*/ 1071431 h 1275741"/>
                <a:gd name="connsiteX8" fmla="*/ 933544 w 1860974"/>
                <a:gd name="connsiteY8" fmla="*/ 1071431 h 1275741"/>
                <a:gd name="connsiteX9" fmla="*/ 931752 w 1860974"/>
                <a:gd name="connsiteY9" fmla="*/ 1071611 h 1275741"/>
                <a:gd name="connsiteX10" fmla="*/ 931752 w 1860974"/>
                <a:gd name="connsiteY10" fmla="*/ 1071431 h 1275741"/>
                <a:gd name="connsiteX11" fmla="*/ 639997 w 1860974"/>
                <a:gd name="connsiteY11" fmla="*/ 1071431 h 1275741"/>
                <a:gd name="connsiteX12" fmla="*/ 639997 w 1860974"/>
                <a:gd name="connsiteY12" fmla="*/ 1275741 h 1275741"/>
                <a:gd name="connsiteX0" fmla="*/ 657407 w 1878384"/>
                <a:gd name="connsiteY0" fmla="*/ 1275741 h 1275741"/>
                <a:gd name="connsiteX1" fmla="*/ 0 w 1878384"/>
                <a:gd name="connsiteY1" fmla="*/ 806186 h 1275741"/>
                <a:gd name="connsiteX2" fmla="*/ 657407 w 1878384"/>
                <a:gd name="connsiteY2" fmla="*/ 458501 h 1275741"/>
                <a:gd name="connsiteX3" fmla="*/ 657407 w 1878384"/>
                <a:gd name="connsiteY3" fmla="*/ 662811 h 1275741"/>
                <a:gd name="connsiteX4" fmla="*/ 1877819 w 1878384"/>
                <a:gd name="connsiteY4" fmla="*/ 0 h 1275741"/>
                <a:gd name="connsiteX5" fmla="*/ 1708396 w 1878384"/>
                <a:gd name="connsiteY5" fmla="*/ 700718 h 1275741"/>
                <a:gd name="connsiteX6" fmla="*/ 956560 w 1878384"/>
                <a:gd name="connsiteY6" fmla="*/ 1070868 h 1275741"/>
                <a:gd name="connsiteX7" fmla="*/ 956560 w 1878384"/>
                <a:gd name="connsiteY7" fmla="*/ 1071431 h 1275741"/>
                <a:gd name="connsiteX8" fmla="*/ 950954 w 1878384"/>
                <a:gd name="connsiteY8" fmla="*/ 1071431 h 1275741"/>
                <a:gd name="connsiteX9" fmla="*/ 949162 w 1878384"/>
                <a:gd name="connsiteY9" fmla="*/ 1071611 h 1275741"/>
                <a:gd name="connsiteX10" fmla="*/ 949162 w 1878384"/>
                <a:gd name="connsiteY10" fmla="*/ 1071431 h 1275741"/>
                <a:gd name="connsiteX11" fmla="*/ 657407 w 1878384"/>
                <a:gd name="connsiteY11" fmla="*/ 1071431 h 1275741"/>
                <a:gd name="connsiteX12" fmla="*/ 657407 w 1878384"/>
                <a:gd name="connsiteY12" fmla="*/ 1275741 h 1275741"/>
                <a:gd name="connsiteX0" fmla="*/ 648701 w 1869678"/>
                <a:gd name="connsiteY0" fmla="*/ 1275741 h 1275741"/>
                <a:gd name="connsiteX1" fmla="*/ 0 w 1869678"/>
                <a:gd name="connsiteY1" fmla="*/ 745250 h 1275741"/>
                <a:gd name="connsiteX2" fmla="*/ 648701 w 1869678"/>
                <a:gd name="connsiteY2" fmla="*/ 458501 h 1275741"/>
                <a:gd name="connsiteX3" fmla="*/ 648701 w 1869678"/>
                <a:gd name="connsiteY3" fmla="*/ 662811 h 1275741"/>
                <a:gd name="connsiteX4" fmla="*/ 1869113 w 1869678"/>
                <a:gd name="connsiteY4" fmla="*/ 0 h 1275741"/>
                <a:gd name="connsiteX5" fmla="*/ 1699690 w 1869678"/>
                <a:gd name="connsiteY5" fmla="*/ 700718 h 1275741"/>
                <a:gd name="connsiteX6" fmla="*/ 947854 w 1869678"/>
                <a:gd name="connsiteY6" fmla="*/ 1070868 h 1275741"/>
                <a:gd name="connsiteX7" fmla="*/ 947854 w 1869678"/>
                <a:gd name="connsiteY7" fmla="*/ 1071431 h 1275741"/>
                <a:gd name="connsiteX8" fmla="*/ 942248 w 1869678"/>
                <a:gd name="connsiteY8" fmla="*/ 1071431 h 1275741"/>
                <a:gd name="connsiteX9" fmla="*/ 940456 w 1869678"/>
                <a:gd name="connsiteY9" fmla="*/ 1071611 h 1275741"/>
                <a:gd name="connsiteX10" fmla="*/ 940456 w 1869678"/>
                <a:gd name="connsiteY10" fmla="*/ 1071431 h 1275741"/>
                <a:gd name="connsiteX11" fmla="*/ 648701 w 1869678"/>
                <a:gd name="connsiteY11" fmla="*/ 1071431 h 1275741"/>
                <a:gd name="connsiteX12" fmla="*/ 648701 w 1869678"/>
                <a:gd name="connsiteY12" fmla="*/ 1275741 h 1275741"/>
                <a:gd name="connsiteX0" fmla="*/ 648701 w 1869678"/>
                <a:gd name="connsiteY0" fmla="*/ 1275741 h 1275741"/>
                <a:gd name="connsiteX1" fmla="*/ 0 w 1869678"/>
                <a:gd name="connsiteY1" fmla="*/ 745250 h 1275741"/>
                <a:gd name="connsiteX2" fmla="*/ 692227 w 1869678"/>
                <a:gd name="connsiteY2" fmla="*/ 467206 h 1275741"/>
                <a:gd name="connsiteX3" fmla="*/ 648701 w 1869678"/>
                <a:gd name="connsiteY3" fmla="*/ 662811 h 1275741"/>
                <a:gd name="connsiteX4" fmla="*/ 1869113 w 1869678"/>
                <a:gd name="connsiteY4" fmla="*/ 0 h 1275741"/>
                <a:gd name="connsiteX5" fmla="*/ 1699690 w 1869678"/>
                <a:gd name="connsiteY5" fmla="*/ 700718 h 1275741"/>
                <a:gd name="connsiteX6" fmla="*/ 947854 w 1869678"/>
                <a:gd name="connsiteY6" fmla="*/ 1070868 h 1275741"/>
                <a:gd name="connsiteX7" fmla="*/ 947854 w 1869678"/>
                <a:gd name="connsiteY7" fmla="*/ 1071431 h 1275741"/>
                <a:gd name="connsiteX8" fmla="*/ 942248 w 1869678"/>
                <a:gd name="connsiteY8" fmla="*/ 1071431 h 1275741"/>
                <a:gd name="connsiteX9" fmla="*/ 940456 w 1869678"/>
                <a:gd name="connsiteY9" fmla="*/ 1071611 h 1275741"/>
                <a:gd name="connsiteX10" fmla="*/ 940456 w 1869678"/>
                <a:gd name="connsiteY10" fmla="*/ 1071431 h 1275741"/>
                <a:gd name="connsiteX11" fmla="*/ 648701 w 1869678"/>
                <a:gd name="connsiteY11" fmla="*/ 1071431 h 1275741"/>
                <a:gd name="connsiteX12" fmla="*/ 648701 w 1869678"/>
                <a:gd name="connsiteY12" fmla="*/ 1275741 h 1275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869678" h="1275741">
                  <a:moveTo>
                    <a:pt x="648701" y="1275741"/>
                  </a:moveTo>
                  <a:lnTo>
                    <a:pt x="0" y="745250"/>
                  </a:lnTo>
                  <a:lnTo>
                    <a:pt x="692227" y="467206"/>
                  </a:lnTo>
                  <a:lnTo>
                    <a:pt x="648701" y="662811"/>
                  </a:lnTo>
                  <a:cubicBezTo>
                    <a:pt x="1357429" y="830061"/>
                    <a:pt x="1695222" y="453850"/>
                    <a:pt x="1869113" y="0"/>
                  </a:cubicBezTo>
                  <a:cubicBezTo>
                    <a:pt x="1874698" y="336676"/>
                    <a:pt x="1840380" y="504920"/>
                    <a:pt x="1699690" y="700718"/>
                  </a:cubicBezTo>
                  <a:cubicBezTo>
                    <a:pt x="1447095" y="992167"/>
                    <a:pt x="1195243" y="1067624"/>
                    <a:pt x="947854" y="1070868"/>
                  </a:cubicBezTo>
                  <a:lnTo>
                    <a:pt x="947854" y="1071431"/>
                  </a:lnTo>
                  <a:lnTo>
                    <a:pt x="942248" y="1071431"/>
                  </a:lnTo>
                  <a:cubicBezTo>
                    <a:pt x="941652" y="1071610"/>
                    <a:pt x="941054" y="1071611"/>
                    <a:pt x="940456" y="1071611"/>
                  </a:cubicBezTo>
                  <a:lnTo>
                    <a:pt x="940456" y="1071431"/>
                  </a:lnTo>
                  <a:lnTo>
                    <a:pt x="648701" y="1071431"/>
                  </a:lnTo>
                  <a:lnTo>
                    <a:pt x="648701" y="12757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>
                <a:solidFill>
                  <a:schemeClr val="tx1"/>
                </a:solidFill>
              </a:endParaRPr>
            </a:p>
          </p:txBody>
        </p:sp>
        <p:sp>
          <p:nvSpPr>
            <p:cNvPr id="7" name="Left Arrow 2">
              <a:extLst>
                <a:ext uri="{FF2B5EF4-FFF2-40B4-BE49-F238E27FC236}">
                  <a16:creationId xmlns:a16="http://schemas.microsoft.com/office/drawing/2014/main" id="{050A6B94-659B-452E-A085-6DD931D1F899}"/>
                </a:ext>
              </a:extLst>
            </p:cNvPr>
            <p:cNvSpPr/>
            <p:nvPr/>
          </p:nvSpPr>
          <p:spPr>
            <a:xfrm rot="8100000">
              <a:off x="2154980" y="1987482"/>
              <a:ext cx="2550582" cy="1740344"/>
            </a:xfrm>
            <a:custGeom>
              <a:avLst/>
              <a:gdLst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981979 w 1564191"/>
                <a:gd name="connsiteY6" fmla="*/ 528765 h 1189836"/>
                <a:gd name="connsiteX7" fmla="*/ 983944 w 1564191"/>
                <a:gd name="connsiteY7" fmla="*/ 528775 h 1189836"/>
                <a:gd name="connsiteX8" fmla="*/ 1564191 w 1564191"/>
                <a:gd name="connsiteY8" fmla="*/ 0 h 1189836"/>
                <a:gd name="connsiteX9" fmla="*/ 1388017 w 1564191"/>
                <a:gd name="connsiteY9" fmla="*/ 530857 h 1189836"/>
                <a:gd name="connsiteX10" fmla="*/ 1388955 w 1564191"/>
                <a:gd name="connsiteY10" fmla="*/ 530862 h 1189836"/>
                <a:gd name="connsiteX11" fmla="*/ 1388758 w 1564191"/>
                <a:gd name="connsiteY11" fmla="*/ 532748 h 1189836"/>
                <a:gd name="connsiteX12" fmla="*/ 1388961 w 1564191"/>
                <a:gd name="connsiteY12" fmla="*/ 533267 h 1189836"/>
                <a:gd name="connsiteX13" fmla="*/ 1388703 w 1564191"/>
                <a:gd name="connsiteY13" fmla="*/ 533267 h 1189836"/>
                <a:gd name="connsiteX14" fmla="*/ 939150 w 1564191"/>
                <a:gd name="connsiteY14" fmla="*/ 984963 h 1189836"/>
                <a:gd name="connsiteX15" fmla="*/ 939150 w 1564191"/>
                <a:gd name="connsiteY15" fmla="*/ 985526 h 1189836"/>
                <a:gd name="connsiteX16" fmla="*/ 933544 w 1564191"/>
                <a:gd name="connsiteY16" fmla="*/ 985526 h 1189836"/>
                <a:gd name="connsiteX17" fmla="*/ 931752 w 1564191"/>
                <a:gd name="connsiteY17" fmla="*/ 985706 h 1189836"/>
                <a:gd name="connsiteX18" fmla="*/ 931752 w 1564191"/>
                <a:gd name="connsiteY18" fmla="*/ 985526 h 1189836"/>
                <a:gd name="connsiteX19" fmla="*/ 639997 w 1564191"/>
                <a:gd name="connsiteY19" fmla="*/ 985526 h 1189836"/>
                <a:gd name="connsiteX20" fmla="*/ 639997 w 1564191"/>
                <a:gd name="connsiteY20" fmla="*/ 1189836 h 1189836"/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981979 w 1564191"/>
                <a:gd name="connsiteY6" fmla="*/ 528765 h 1189836"/>
                <a:gd name="connsiteX7" fmla="*/ 983944 w 1564191"/>
                <a:gd name="connsiteY7" fmla="*/ 528775 h 1189836"/>
                <a:gd name="connsiteX8" fmla="*/ 1564191 w 1564191"/>
                <a:gd name="connsiteY8" fmla="*/ 0 h 1189836"/>
                <a:gd name="connsiteX9" fmla="*/ 1388017 w 1564191"/>
                <a:gd name="connsiteY9" fmla="*/ 530857 h 1189836"/>
                <a:gd name="connsiteX10" fmla="*/ 1388955 w 1564191"/>
                <a:gd name="connsiteY10" fmla="*/ 530862 h 1189836"/>
                <a:gd name="connsiteX11" fmla="*/ 1388758 w 1564191"/>
                <a:gd name="connsiteY11" fmla="*/ 532748 h 1189836"/>
                <a:gd name="connsiteX12" fmla="*/ 1388961 w 1564191"/>
                <a:gd name="connsiteY12" fmla="*/ 533267 h 1189836"/>
                <a:gd name="connsiteX13" fmla="*/ 1388703 w 1564191"/>
                <a:gd name="connsiteY13" fmla="*/ 533267 h 1189836"/>
                <a:gd name="connsiteX14" fmla="*/ 939150 w 1564191"/>
                <a:gd name="connsiteY14" fmla="*/ 984963 h 1189836"/>
                <a:gd name="connsiteX15" fmla="*/ 939150 w 1564191"/>
                <a:gd name="connsiteY15" fmla="*/ 985526 h 1189836"/>
                <a:gd name="connsiteX16" fmla="*/ 933544 w 1564191"/>
                <a:gd name="connsiteY16" fmla="*/ 985526 h 1189836"/>
                <a:gd name="connsiteX17" fmla="*/ 931752 w 1564191"/>
                <a:gd name="connsiteY17" fmla="*/ 985706 h 1189836"/>
                <a:gd name="connsiteX18" fmla="*/ 931752 w 1564191"/>
                <a:gd name="connsiteY18" fmla="*/ 985526 h 1189836"/>
                <a:gd name="connsiteX19" fmla="*/ 639997 w 1564191"/>
                <a:gd name="connsiteY19" fmla="*/ 985526 h 1189836"/>
                <a:gd name="connsiteX20" fmla="*/ 639997 w 1564191"/>
                <a:gd name="connsiteY20" fmla="*/ 1189836 h 1189836"/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981979 w 1564191"/>
                <a:gd name="connsiteY6" fmla="*/ 528765 h 1189836"/>
                <a:gd name="connsiteX7" fmla="*/ 1564191 w 1564191"/>
                <a:gd name="connsiteY7" fmla="*/ 0 h 1189836"/>
                <a:gd name="connsiteX8" fmla="*/ 1388017 w 1564191"/>
                <a:gd name="connsiteY8" fmla="*/ 530857 h 1189836"/>
                <a:gd name="connsiteX9" fmla="*/ 1388955 w 1564191"/>
                <a:gd name="connsiteY9" fmla="*/ 530862 h 1189836"/>
                <a:gd name="connsiteX10" fmla="*/ 1388758 w 1564191"/>
                <a:gd name="connsiteY10" fmla="*/ 532748 h 1189836"/>
                <a:gd name="connsiteX11" fmla="*/ 1388961 w 1564191"/>
                <a:gd name="connsiteY11" fmla="*/ 533267 h 1189836"/>
                <a:gd name="connsiteX12" fmla="*/ 1388703 w 1564191"/>
                <a:gd name="connsiteY12" fmla="*/ 533267 h 1189836"/>
                <a:gd name="connsiteX13" fmla="*/ 939150 w 1564191"/>
                <a:gd name="connsiteY13" fmla="*/ 984963 h 1189836"/>
                <a:gd name="connsiteX14" fmla="*/ 939150 w 1564191"/>
                <a:gd name="connsiteY14" fmla="*/ 985526 h 1189836"/>
                <a:gd name="connsiteX15" fmla="*/ 933544 w 1564191"/>
                <a:gd name="connsiteY15" fmla="*/ 985526 h 1189836"/>
                <a:gd name="connsiteX16" fmla="*/ 931752 w 1564191"/>
                <a:gd name="connsiteY16" fmla="*/ 985706 h 1189836"/>
                <a:gd name="connsiteX17" fmla="*/ 931752 w 1564191"/>
                <a:gd name="connsiteY17" fmla="*/ 985526 h 1189836"/>
                <a:gd name="connsiteX18" fmla="*/ 639997 w 1564191"/>
                <a:gd name="connsiteY18" fmla="*/ 985526 h 1189836"/>
                <a:gd name="connsiteX19" fmla="*/ 639997 w 1564191"/>
                <a:gd name="connsiteY19" fmla="*/ 1189836 h 1189836"/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1564191 w 1564191"/>
                <a:gd name="connsiteY6" fmla="*/ 0 h 1189836"/>
                <a:gd name="connsiteX7" fmla="*/ 1388017 w 1564191"/>
                <a:gd name="connsiteY7" fmla="*/ 530857 h 1189836"/>
                <a:gd name="connsiteX8" fmla="*/ 1388955 w 1564191"/>
                <a:gd name="connsiteY8" fmla="*/ 530862 h 1189836"/>
                <a:gd name="connsiteX9" fmla="*/ 1388758 w 1564191"/>
                <a:gd name="connsiteY9" fmla="*/ 532748 h 1189836"/>
                <a:gd name="connsiteX10" fmla="*/ 1388961 w 1564191"/>
                <a:gd name="connsiteY10" fmla="*/ 533267 h 1189836"/>
                <a:gd name="connsiteX11" fmla="*/ 1388703 w 1564191"/>
                <a:gd name="connsiteY11" fmla="*/ 533267 h 1189836"/>
                <a:gd name="connsiteX12" fmla="*/ 939150 w 1564191"/>
                <a:gd name="connsiteY12" fmla="*/ 984963 h 1189836"/>
                <a:gd name="connsiteX13" fmla="*/ 939150 w 1564191"/>
                <a:gd name="connsiteY13" fmla="*/ 985526 h 1189836"/>
                <a:gd name="connsiteX14" fmla="*/ 933544 w 1564191"/>
                <a:gd name="connsiteY14" fmla="*/ 985526 h 1189836"/>
                <a:gd name="connsiteX15" fmla="*/ 931752 w 1564191"/>
                <a:gd name="connsiteY15" fmla="*/ 985706 h 1189836"/>
                <a:gd name="connsiteX16" fmla="*/ 931752 w 1564191"/>
                <a:gd name="connsiteY16" fmla="*/ 985526 h 1189836"/>
                <a:gd name="connsiteX17" fmla="*/ 639997 w 1564191"/>
                <a:gd name="connsiteY17" fmla="*/ 985526 h 1189836"/>
                <a:gd name="connsiteX18" fmla="*/ 639997 w 1564191"/>
                <a:gd name="connsiteY18" fmla="*/ 1189836 h 1189836"/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1564191 w 1564191"/>
                <a:gd name="connsiteY6" fmla="*/ 0 h 1189836"/>
                <a:gd name="connsiteX7" fmla="*/ 1388017 w 1564191"/>
                <a:gd name="connsiteY7" fmla="*/ 530857 h 1189836"/>
                <a:gd name="connsiteX8" fmla="*/ 1388955 w 1564191"/>
                <a:gd name="connsiteY8" fmla="*/ 530862 h 1189836"/>
                <a:gd name="connsiteX9" fmla="*/ 1388758 w 1564191"/>
                <a:gd name="connsiteY9" fmla="*/ 532748 h 1189836"/>
                <a:gd name="connsiteX10" fmla="*/ 1388961 w 1564191"/>
                <a:gd name="connsiteY10" fmla="*/ 533267 h 1189836"/>
                <a:gd name="connsiteX11" fmla="*/ 1419659 w 1564191"/>
                <a:gd name="connsiteY11" fmla="*/ 535648 h 1189836"/>
                <a:gd name="connsiteX12" fmla="*/ 939150 w 1564191"/>
                <a:gd name="connsiteY12" fmla="*/ 984963 h 1189836"/>
                <a:gd name="connsiteX13" fmla="*/ 939150 w 1564191"/>
                <a:gd name="connsiteY13" fmla="*/ 985526 h 1189836"/>
                <a:gd name="connsiteX14" fmla="*/ 933544 w 1564191"/>
                <a:gd name="connsiteY14" fmla="*/ 985526 h 1189836"/>
                <a:gd name="connsiteX15" fmla="*/ 931752 w 1564191"/>
                <a:gd name="connsiteY15" fmla="*/ 985706 h 1189836"/>
                <a:gd name="connsiteX16" fmla="*/ 931752 w 1564191"/>
                <a:gd name="connsiteY16" fmla="*/ 985526 h 1189836"/>
                <a:gd name="connsiteX17" fmla="*/ 639997 w 1564191"/>
                <a:gd name="connsiteY17" fmla="*/ 985526 h 1189836"/>
                <a:gd name="connsiteX18" fmla="*/ 639997 w 1564191"/>
                <a:gd name="connsiteY18" fmla="*/ 1189836 h 1189836"/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1564191 w 1564191"/>
                <a:gd name="connsiteY6" fmla="*/ 0 h 1189836"/>
                <a:gd name="connsiteX7" fmla="*/ 1388017 w 1564191"/>
                <a:gd name="connsiteY7" fmla="*/ 530857 h 1189836"/>
                <a:gd name="connsiteX8" fmla="*/ 1388955 w 1564191"/>
                <a:gd name="connsiteY8" fmla="*/ 530862 h 1189836"/>
                <a:gd name="connsiteX9" fmla="*/ 1388758 w 1564191"/>
                <a:gd name="connsiteY9" fmla="*/ 532748 h 1189836"/>
                <a:gd name="connsiteX10" fmla="*/ 1419659 w 1564191"/>
                <a:gd name="connsiteY10" fmla="*/ 535648 h 1189836"/>
                <a:gd name="connsiteX11" fmla="*/ 939150 w 1564191"/>
                <a:gd name="connsiteY11" fmla="*/ 984963 h 1189836"/>
                <a:gd name="connsiteX12" fmla="*/ 939150 w 1564191"/>
                <a:gd name="connsiteY12" fmla="*/ 985526 h 1189836"/>
                <a:gd name="connsiteX13" fmla="*/ 933544 w 1564191"/>
                <a:gd name="connsiteY13" fmla="*/ 985526 h 1189836"/>
                <a:gd name="connsiteX14" fmla="*/ 931752 w 1564191"/>
                <a:gd name="connsiteY14" fmla="*/ 985706 h 1189836"/>
                <a:gd name="connsiteX15" fmla="*/ 931752 w 1564191"/>
                <a:gd name="connsiteY15" fmla="*/ 985526 h 1189836"/>
                <a:gd name="connsiteX16" fmla="*/ 639997 w 1564191"/>
                <a:gd name="connsiteY16" fmla="*/ 985526 h 1189836"/>
                <a:gd name="connsiteX17" fmla="*/ 639997 w 1564191"/>
                <a:gd name="connsiteY17" fmla="*/ 1189836 h 1189836"/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1564191 w 1564191"/>
                <a:gd name="connsiteY6" fmla="*/ 0 h 1189836"/>
                <a:gd name="connsiteX7" fmla="*/ 1388017 w 1564191"/>
                <a:gd name="connsiteY7" fmla="*/ 530857 h 1189836"/>
                <a:gd name="connsiteX8" fmla="*/ 1388955 w 1564191"/>
                <a:gd name="connsiteY8" fmla="*/ 530862 h 1189836"/>
                <a:gd name="connsiteX9" fmla="*/ 1419659 w 1564191"/>
                <a:gd name="connsiteY9" fmla="*/ 535648 h 1189836"/>
                <a:gd name="connsiteX10" fmla="*/ 939150 w 1564191"/>
                <a:gd name="connsiteY10" fmla="*/ 984963 h 1189836"/>
                <a:gd name="connsiteX11" fmla="*/ 939150 w 1564191"/>
                <a:gd name="connsiteY11" fmla="*/ 985526 h 1189836"/>
                <a:gd name="connsiteX12" fmla="*/ 933544 w 1564191"/>
                <a:gd name="connsiteY12" fmla="*/ 985526 h 1189836"/>
                <a:gd name="connsiteX13" fmla="*/ 931752 w 1564191"/>
                <a:gd name="connsiteY13" fmla="*/ 985706 h 1189836"/>
                <a:gd name="connsiteX14" fmla="*/ 931752 w 1564191"/>
                <a:gd name="connsiteY14" fmla="*/ 985526 h 1189836"/>
                <a:gd name="connsiteX15" fmla="*/ 639997 w 1564191"/>
                <a:gd name="connsiteY15" fmla="*/ 985526 h 1189836"/>
                <a:gd name="connsiteX16" fmla="*/ 639997 w 1564191"/>
                <a:gd name="connsiteY16" fmla="*/ 1189836 h 1189836"/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1564191 w 1564191"/>
                <a:gd name="connsiteY6" fmla="*/ 0 h 1189836"/>
                <a:gd name="connsiteX7" fmla="*/ 1388017 w 1564191"/>
                <a:gd name="connsiteY7" fmla="*/ 530857 h 1189836"/>
                <a:gd name="connsiteX8" fmla="*/ 1419659 w 1564191"/>
                <a:gd name="connsiteY8" fmla="*/ 535648 h 1189836"/>
                <a:gd name="connsiteX9" fmla="*/ 939150 w 1564191"/>
                <a:gd name="connsiteY9" fmla="*/ 984963 h 1189836"/>
                <a:gd name="connsiteX10" fmla="*/ 939150 w 1564191"/>
                <a:gd name="connsiteY10" fmla="*/ 985526 h 1189836"/>
                <a:gd name="connsiteX11" fmla="*/ 933544 w 1564191"/>
                <a:gd name="connsiteY11" fmla="*/ 985526 h 1189836"/>
                <a:gd name="connsiteX12" fmla="*/ 931752 w 1564191"/>
                <a:gd name="connsiteY12" fmla="*/ 985706 h 1189836"/>
                <a:gd name="connsiteX13" fmla="*/ 931752 w 1564191"/>
                <a:gd name="connsiteY13" fmla="*/ 985526 h 1189836"/>
                <a:gd name="connsiteX14" fmla="*/ 639997 w 1564191"/>
                <a:gd name="connsiteY14" fmla="*/ 985526 h 1189836"/>
                <a:gd name="connsiteX15" fmla="*/ 639997 w 1564191"/>
                <a:gd name="connsiteY15" fmla="*/ 1189836 h 1189836"/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1564191 w 1564191"/>
                <a:gd name="connsiteY6" fmla="*/ 0 h 1189836"/>
                <a:gd name="connsiteX7" fmla="*/ 1419659 w 1564191"/>
                <a:gd name="connsiteY7" fmla="*/ 535648 h 1189836"/>
                <a:gd name="connsiteX8" fmla="*/ 939150 w 1564191"/>
                <a:gd name="connsiteY8" fmla="*/ 984963 h 1189836"/>
                <a:gd name="connsiteX9" fmla="*/ 939150 w 1564191"/>
                <a:gd name="connsiteY9" fmla="*/ 985526 h 1189836"/>
                <a:gd name="connsiteX10" fmla="*/ 933544 w 1564191"/>
                <a:gd name="connsiteY10" fmla="*/ 985526 h 1189836"/>
                <a:gd name="connsiteX11" fmla="*/ 931752 w 1564191"/>
                <a:gd name="connsiteY11" fmla="*/ 985706 h 1189836"/>
                <a:gd name="connsiteX12" fmla="*/ 931752 w 1564191"/>
                <a:gd name="connsiteY12" fmla="*/ 985526 h 1189836"/>
                <a:gd name="connsiteX13" fmla="*/ 639997 w 1564191"/>
                <a:gd name="connsiteY13" fmla="*/ 985526 h 1189836"/>
                <a:gd name="connsiteX14" fmla="*/ 639997 w 1564191"/>
                <a:gd name="connsiteY14" fmla="*/ 1189836 h 1189836"/>
                <a:gd name="connsiteX0" fmla="*/ 639997 w 1564191"/>
                <a:gd name="connsiteY0" fmla="*/ 1189836 h 1189836"/>
                <a:gd name="connsiteX1" fmla="*/ 0 w 1564191"/>
                <a:gd name="connsiteY1" fmla="*/ 781216 h 1189836"/>
                <a:gd name="connsiteX2" fmla="*/ 639997 w 1564191"/>
                <a:gd name="connsiteY2" fmla="*/ 372596 h 1189836"/>
                <a:gd name="connsiteX3" fmla="*/ 639997 w 1564191"/>
                <a:gd name="connsiteY3" fmla="*/ 576906 h 1189836"/>
                <a:gd name="connsiteX4" fmla="*/ 939150 w 1564191"/>
                <a:gd name="connsiteY4" fmla="*/ 576906 h 1189836"/>
                <a:gd name="connsiteX5" fmla="*/ 939150 w 1564191"/>
                <a:gd name="connsiteY5" fmla="*/ 577238 h 1189836"/>
                <a:gd name="connsiteX6" fmla="*/ 1564191 w 1564191"/>
                <a:gd name="connsiteY6" fmla="*/ 0 h 1189836"/>
                <a:gd name="connsiteX7" fmla="*/ 1419659 w 1564191"/>
                <a:gd name="connsiteY7" fmla="*/ 535648 h 1189836"/>
                <a:gd name="connsiteX8" fmla="*/ 939150 w 1564191"/>
                <a:gd name="connsiteY8" fmla="*/ 984963 h 1189836"/>
                <a:gd name="connsiteX9" fmla="*/ 939150 w 1564191"/>
                <a:gd name="connsiteY9" fmla="*/ 985526 h 1189836"/>
                <a:gd name="connsiteX10" fmla="*/ 933544 w 1564191"/>
                <a:gd name="connsiteY10" fmla="*/ 985526 h 1189836"/>
                <a:gd name="connsiteX11" fmla="*/ 931752 w 1564191"/>
                <a:gd name="connsiteY11" fmla="*/ 985706 h 1189836"/>
                <a:gd name="connsiteX12" fmla="*/ 931752 w 1564191"/>
                <a:gd name="connsiteY12" fmla="*/ 985526 h 1189836"/>
                <a:gd name="connsiteX13" fmla="*/ 639997 w 1564191"/>
                <a:gd name="connsiteY13" fmla="*/ 985526 h 1189836"/>
                <a:gd name="connsiteX14" fmla="*/ 639997 w 1564191"/>
                <a:gd name="connsiteY14" fmla="*/ 1189836 h 1189836"/>
                <a:gd name="connsiteX0" fmla="*/ 639997 w 1938047"/>
                <a:gd name="connsiteY0" fmla="*/ 1094586 h 1094586"/>
                <a:gd name="connsiteX1" fmla="*/ 0 w 1938047"/>
                <a:gd name="connsiteY1" fmla="*/ 685966 h 1094586"/>
                <a:gd name="connsiteX2" fmla="*/ 639997 w 1938047"/>
                <a:gd name="connsiteY2" fmla="*/ 277346 h 1094586"/>
                <a:gd name="connsiteX3" fmla="*/ 639997 w 1938047"/>
                <a:gd name="connsiteY3" fmla="*/ 481656 h 1094586"/>
                <a:gd name="connsiteX4" fmla="*/ 939150 w 1938047"/>
                <a:gd name="connsiteY4" fmla="*/ 481656 h 1094586"/>
                <a:gd name="connsiteX5" fmla="*/ 939150 w 1938047"/>
                <a:gd name="connsiteY5" fmla="*/ 481988 h 1094586"/>
                <a:gd name="connsiteX6" fmla="*/ 1938047 w 1938047"/>
                <a:gd name="connsiteY6" fmla="*/ 0 h 1094586"/>
                <a:gd name="connsiteX7" fmla="*/ 1419659 w 1938047"/>
                <a:gd name="connsiteY7" fmla="*/ 440398 h 1094586"/>
                <a:gd name="connsiteX8" fmla="*/ 939150 w 1938047"/>
                <a:gd name="connsiteY8" fmla="*/ 889713 h 1094586"/>
                <a:gd name="connsiteX9" fmla="*/ 939150 w 1938047"/>
                <a:gd name="connsiteY9" fmla="*/ 890276 h 1094586"/>
                <a:gd name="connsiteX10" fmla="*/ 933544 w 1938047"/>
                <a:gd name="connsiteY10" fmla="*/ 890276 h 1094586"/>
                <a:gd name="connsiteX11" fmla="*/ 931752 w 1938047"/>
                <a:gd name="connsiteY11" fmla="*/ 890456 h 1094586"/>
                <a:gd name="connsiteX12" fmla="*/ 931752 w 1938047"/>
                <a:gd name="connsiteY12" fmla="*/ 890276 h 1094586"/>
                <a:gd name="connsiteX13" fmla="*/ 639997 w 1938047"/>
                <a:gd name="connsiteY13" fmla="*/ 890276 h 1094586"/>
                <a:gd name="connsiteX14" fmla="*/ 639997 w 1938047"/>
                <a:gd name="connsiteY14" fmla="*/ 1094586 h 1094586"/>
                <a:gd name="connsiteX0" fmla="*/ 639997 w 1938047"/>
                <a:gd name="connsiteY0" fmla="*/ 1094586 h 1094586"/>
                <a:gd name="connsiteX1" fmla="*/ 0 w 1938047"/>
                <a:gd name="connsiteY1" fmla="*/ 685966 h 1094586"/>
                <a:gd name="connsiteX2" fmla="*/ 639997 w 1938047"/>
                <a:gd name="connsiteY2" fmla="*/ 277346 h 1094586"/>
                <a:gd name="connsiteX3" fmla="*/ 639997 w 1938047"/>
                <a:gd name="connsiteY3" fmla="*/ 481656 h 1094586"/>
                <a:gd name="connsiteX4" fmla="*/ 939150 w 1938047"/>
                <a:gd name="connsiteY4" fmla="*/ 481656 h 1094586"/>
                <a:gd name="connsiteX5" fmla="*/ 939150 w 1938047"/>
                <a:gd name="connsiteY5" fmla="*/ 481988 h 1094586"/>
                <a:gd name="connsiteX6" fmla="*/ 1938047 w 1938047"/>
                <a:gd name="connsiteY6" fmla="*/ 0 h 1094586"/>
                <a:gd name="connsiteX7" fmla="*/ 1483952 w 1938047"/>
                <a:gd name="connsiteY7" fmla="*/ 502310 h 1094586"/>
                <a:gd name="connsiteX8" fmla="*/ 939150 w 1938047"/>
                <a:gd name="connsiteY8" fmla="*/ 889713 h 1094586"/>
                <a:gd name="connsiteX9" fmla="*/ 939150 w 1938047"/>
                <a:gd name="connsiteY9" fmla="*/ 890276 h 1094586"/>
                <a:gd name="connsiteX10" fmla="*/ 933544 w 1938047"/>
                <a:gd name="connsiteY10" fmla="*/ 890276 h 1094586"/>
                <a:gd name="connsiteX11" fmla="*/ 931752 w 1938047"/>
                <a:gd name="connsiteY11" fmla="*/ 890456 h 1094586"/>
                <a:gd name="connsiteX12" fmla="*/ 931752 w 1938047"/>
                <a:gd name="connsiteY12" fmla="*/ 890276 h 1094586"/>
                <a:gd name="connsiteX13" fmla="*/ 639997 w 1938047"/>
                <a:gd name="connsiteY13" fmla="*/ 890276 h 1094586"/>
                <a:gd name="connsiteX14" fmla="*/ 639997 w 1938047"/>
                <a:gd name="connsiteY14" fmla="*/ 1094586 h 1094586"/>
                <a:gd name="connsiteX0" fmla="*/ 639997 w 1938047"/>
                <a:gd name="connsiteY0" fmla="*/ 1094586 h 1094586"/>
                <a:gd name="connsiteX1" fmla="*/ 0 w 1938047"/>
                <a:gd name="connsiteY1" fmla="*/ 685966 h 1094586"/>
                <a:gd name="connsiteX2" fmla="*/ 639997 w 1938047"/>
                <a:gd name="connsiteY2" fmla="*/ 277346 h 1094586"/>
                <a:gd name="connsiteX3" fmla="*/ 639997 w 1938047"/>
                <a:gd name="connsiteY3" fmla="*/ 481656 h 1094586"/>
                <a:gd name="connsiteX4" fmla="*/ 939150 w 1938047"/>
                <a:gd name="connsiteY4" fmla="*/ 481656 h 1094586"/>
                <a:gd name="connsiteX5" fmla="*/ 939150 w 1938047"/>
                <a:gd name="connsiteY5" fmla="*/ 481988 h 1094586"/>
                <a:gd name="connsiteX6" fmla="*/ 1938047 w 1938047"/>
                <a:gd name="connsiteY6" fmla="*/ 0 h 1094586"/>
                <a:gd name="connsiteX7" fmla="*/ 1483952 w 1938047"/>
                <a:gd name="connsiteY7" fmla="*/ 502310 h 1094586"/>
                <a:gd name="connsiteX8" fmla="*/ 939150 w 1938047"/>
                <a:gd name="connsiteY8" fmla="*/ 889713 h 1094586"/>
                <a:gd name="connsiteX9" fmla="*/ 939150 w 1938047"/>
                <a:gd name="connsiteY9" fmla="*/ 890276 h 1094586"/>
                <a:gd name="connsiteX10" fmla="*/ 933544 w 1938047"/>
                <a:gd name="connsiteY10" fmla="*/ 890276 h 1094586"/>
                <a:gd name="connsiteX11" fmla="*/ 931752 w 1938047"/>
                <a:gd name="connsiteY11" fmla="*/ 890456 h 1094586"/>
                <a:gd name="connsiteX12" fmla="*/ 931752 w 1938047"/>
                <a:gd name="connsiteY12" fmla="*/ 890276 h 1094586"/>
                <a:gd name="connsiteX13" fmla="*/ 639997 w 1938047"/>
                <a:gd name="connsiteY13" fmla="*/ 890276 h 1094586"/>
                <a:gd name="connsiteX14" fmla="*/ 639997 w 1938047"/>
                <a:gd name="connsiteY14" fmla="*/ 1094586 h 1094586"/>
                <a:gd name="connsiteX0" fmla="*/ 639997 w 1938047"/>
                <a:gd name="connsiteY0" fmla="*/ 1094586 h 1094586"/>
                <a:gd name="connsiteX1" fmla="*/ 0 w 1938047"/>
                <a:gd name="connsiteY1" fmla="*/ 685966 h 1094586"/>
                <a:gd name="connsiteX2" fmla="*/ 639997 w 1938047"/>
                <a:gd name="connsiteY2" fmla="*/ 277346 h 1094586"/>
                <a:gd name="connsiteX3" fmla="*/ 639997 w 1938047"/>
                <a:gd name="connsiteY3" fmla="*/ 481656 h 1094586"/>
                <a:gd name="connsiteX4" fmla="*/ 939150 w 1938047"/>
                <a:gd name="connsiteY4" fmla="*/ 481656 h 1094586"/>
                <a:gd name="connsiteX5" fmla="*/ 1938047 w 1938047"/>
                <a:gd name="connsiteY5" fmla="*/ 0 h 1094586"/>
                <a:gd name="connsiteX6" fmla="*/ 1483952 w 1938047"/>
                <a:gd name="connsiteY6" fmla="*/ 502310 h 1094586"/>
                <a:gd name="connsiteX7" fmla="*/ 939150 w 1938047"/>
                <a:gd name="connsiteY7" fmla="*/ 889713 h 1094586"/>
                <a:gd name="connsiteX8" fmla="*/ 939150 w 1938047"/>
                <a:gd name="connsiteY8" fmla="*/ 890276 h 1094586"/>
                <a:gd name="connsiteX9" fmla="*/ 933544 w 1938047"/>
                <a:gd name="connsiteY9" fmla="*/ 890276 h 1094586"/>
                <a:gd name="connsiteX10" fmla="*/ 931752 w 1938047"/>
                <a:gd name="connsiteY10" fmla="*/ 890456 h 1094586"/>
                <a:gd name="connsiteX11" fmla="*/ 931752 w 1938047"/>
                <a:gd name="connsiteY11" fmla="*/ 890276 h 1094586"/>
                <a:gd name="connsiteX12" fmla="*/ 639997 w 1938047"/>
                <a:gd name="connsiteY12" fmla="*/ 890276 h 1094586"/>
                <a:gd name="connsiteX13" fmla="*/ 639997 w 1938047"/>
                <a:gd name="connsiteY13" fmla="*/ 1094586 h 1094586"/>
                <a:gd name="connsiteX0" fmla="*/ 639997 w 1938047"/>
                <a:gd name="connsiteY0" fmla="*/ 1094586 h 1094586"/>
                <a:gd name="connsiteX1" fmla="*/ 0 w 1938047"/>
                <a:gd name="connsiteY1" fmla="*/ 685966 h 1094586"/>
                <a:gd name="connsiteX2" fmla="*/ 639997 w 1938047"/>
                <a:gd name="connsiteY2" fmla="*/ 277346 h 1094586"/>
                <a:gd name="connsiteX3" fmla="*/ 639997 w 1938047"/>
                <a:gd name="connsiteY3" fmla="*/ 481656 h 1094586"/>
                <a:gd name="connsiteX4" fmla="*/ 1938047 w 1938047"/>
                <a:gd name="connsiteY4" fmla="*/ 0 h 1094586"/>
                <a:gd name="connsiteX5" fmla="*/ 1483952 w 1938047"/>
                <a:gd name="connsiteY5" fmla="*/ 502310 h 1094586"/>
                <a:gd name="connsiteX6" fmla="*/ 939150 w 1938047"/>
                <a:gd name="connsiteY6" fmla="*/ 889713 h 1094586"/>
                <a:gd name="connsiteX7" fmla="*/ 939150 w 1938047"/>
                <a:gd name="connsiteY7" fmla="*/ 890276 h 1094586"/>
                <a:gd name="connsiteX8" fmla="*/ 933544 w 1938047"/>
                <a:gd name="connsiteY8" fmla="*/ 890276 h 1094586"/>
                <a:gd name="connsiteX9" fmla="*/ 931752 w 1938047"/>
                <a:gd name="connsiteY9" fmla="*/ 890456 h 1094586"/>
                <a:gd name="connsiteX10" fmla="*/ 931752 w 1938047"/>
                <a:gd name="connsiteY10" fmla="*/ 890276 h 1094586"/>
                <a:gd name="connsiteX11" fmla="*/ 639997 w 1938047"/>
                <a:gd name="connsiteY11" fmla="*/ 890276 h 1094586"/>
                <a:gd name="connsiteX12" fmla="*/ 639997 w 1938047"/>
                <a:gd name="connsiteY12" fmla="*/ 1094586 h 1094586"/>
                <a:gd name="connsiteX0" fmla="*/ 639997 w 1938047"/>
                <a:gd name="connsiteY0" fmla="*/ 1094586 h 1094586"/>
                <a:gd name="connsiteX1" fmla="*/ 0 w 1938047"/>
                <a:gd name="connsiteY1" fmla="*/ 685966 h 1094586"/>
                <a:gd name="connsiteX2" fmla="*/ 639997 w 1938047"/>
                <a:gd name="connsiteY2" fmla="*/ 277346 h 1094586"/>
                <a:gd name="connsiteX3" fmla="*/ 639997 w 1938047"/>
                <a:gd name="connsiteY3" fmla="*/ 481656 h 1094586"/>
                <a:gd name="connsiteX4" fmla="*/ 1938047 w 1938047"/>
                <a:gd name="connsiteY4" fmla="*/ 0 h 1094586"/>
                <a:gd name="connsiteX5" fmla="*/ 1483952 w 1938047"/>
                <a:gd name="connsiteY5" fmla="*/ 502310 h 1094586"/>
                <a:gd name="connsiteX6" fmla="*/ 939150 w 1938047"/>
                <a:gd name="connsiteY6" fmla="*/ 889713 h 1094586"/>
                <a:gd name="connsiteX7" fmla="*/ 939150 w 1938047"/>
                <a:gd name="connsiteY7" fmla="*/ 890276 h 1094586"/>
                <a:gd name="connsiteX8" fmla="*/ 933544 w 1938047"/>
                <a:gd name="connsiteY8" fmla="*/ 890276 h 1094586"/>
                <a:gd name="connsiteX9" fmla="*/ 931752 w 1938047"/>
                <a:gd name="connsiteY9" fmla="*/ 890456 h 1094586"/>
                <a:gd name="connsiteX10" fmla="*/ 931752 w 1938047"/>
                <a:gd name="connsiteY10" fmla="*/ 890276 h 1094586"/>
                <a:gd name="connsiteX11" fmla="*/ 639997 w 1938047"/>
                <a:gd name="connsiteY11" fmla="*/ 890276 h 1094586"/>
                <a:gd name="connsiteX12" fmla="*/ 639997 w 1938047"/>
                <a:gd name="connsiteY12" fmla="*/ 1094586 h 1094586"/>
                <a:gd name="connsiteX0" fmla="*/ 639997 w 1938047"/>
                <a:gd name="connsiteY0" fmla="*/ 1094586 h 1094586"/>
                <a:gd name="connsiteX1" fmla="*/ 0 w 1938047"/>
                <a:gd name="connsiteY1" fmla="*/ 685966 h 1094586"/>
                <a:gd name="connsiteX2" fmla="*/ 639997 w 1938047"/>
                <a:gd name="connsiteY2" fmla="*/ 277346 h 1094586"/>
                <a:gd name="connsiteX3" fmla="*/ 639997 w 1938047"/>
                <a:gd name="connsiteY3" fmla="*/ 481656 h 1094586"/>
                <a:gd name="connsiteX4" fmla="*/ 1938047 w 1938047"/>
                <a:gd name="connsiteY4" fmla="*/ 0 h 1094586"/>
                <a:gd name="connsiteX5" fmla="*/ 1483952 w 1938047"/>
                <a:gd name="connsiteY5" fmla="*/ 502310 h 1094586"/>
                <a:gd name="connsiteX6" fmla="*/ 939150 w 1938047"/>
                <a:gd name="connsiteY6" fmla="*/ 889713 h 1094586"/>
                <a:gd name="connsiteX7" fmla="*/ 939150 w 1938047"/>
                <a:gd name="connsiteY7" fmla="*/ 890276 h 1094586"/>
                <a:gd name="connsiteX8" fmla="*/ 933544 w 1938047"/>
                <a:gd name="connsiteY8" fmla="*/ 890276 h 1094586"/>
                <a:gd name="connsiteX9" fmla="*/ 931752 w 1938047"/>
                <a:gd name="connsiteY9" fmla="*/ 890456 h 1094586"/>
                <a:gd name="connsiteX10" fmla="*/ 931752 w 1938047"/>
                <a:gd name="connsiteY10" fmla="*/ 890276 h 1094586"/>
                <a:gd name="connsiteX11" fmla="*/ 639997 w 1938047"/>
                <a:gd name="connsiteY11" fmla="*/ 890276 h 1094586"/>
                <a:gd name="connsiteX12" fmla="*/ 639997 w 1938047"/>
                <a:gd name="connsiteY12" fmla="*/ 1094586 h 1094586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483952 w 1860409"/>
                <a:gd name="connsiteY5" fmla="*/ 683465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483952 w 1860409"/>
                <a:gd name="connsiteY5" fmla="*/ 683465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483952 w 1860409"/>
                <a:gd name="connsiteY5" fmla="*/ 683465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483952 w 1860409"/>
                <a:gd name="connsiteY5" fmla="*/ 683465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483952 w 1860409"/>
                <a:gd name="connsiteY5" fmla="*/ 683465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483952 w 1860409"/>
                <a:gd name="connsiteY5" fmla="*/ 683465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483952 w 1860409"/>
                <a:gd name="connsiteY5" fmla="*/ 683465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639227 w 1860409"/>
                <a:gd name="connsiteY5" fmla="*/ 717971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639227 w 1860409"/>
                <a:gd name="connsiteY5" fmla="*/ 717971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690986 w 1860409"/>
                <a:gd name="connsiteY5" fmla="*/ 700718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690986 w 1860409"/>
                <a:gd name="connsiteY5" fmla="*/ 700718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690986 w 1860409"/>
                <a:gd name="connsiteY5" fmla="*/ 700718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690986 w 1860409"/>
                <a:gd name="connsiteY5" fmla="*/ 700718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690986 w 1860409"/>
                <a:gd name="connsiteY5" fmla="*/ 700718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409"/>
                <a:gd name="connsiteY0" fmla="*/ 1275741 h 1275741"/>
                <a:gd name="connsiteX1" fmla="*/ 0 w 1860409"/>
                <a:gd name="connsiteY1" fmla="*/ 867121 h 1275741"/>
                <a:gd name="connsiteX2" fmla="*/ 639997 w 1860409"/>
                <a:gd name="connsiteY2" fmla="*/ 458501 h 1275741"/>
                <a:gd name="connsiteX3" fmla="*/ 639997 w 1860409"/>
                <a:gd name="connsiteY3" fmla="*/ 662811 h 1275741"/>
                <a:gd name="connsiteX4" fmla="*/ 1860409 w 1860409"/>
                <a:gd name="connsiteY4" fmla="*/ 0 h 1275741"/>
                <a:gd name="connsiteX5" fmla="*/ 1690986 w 1860409"/>
                <a:gd name="connsiteY5" fmla="*/ 700718 h 1275741"/>
                <a:gd name="connsiteX6" fmla="*/ 939150 w 1860409"/>
                <a:gd name="connsiteY6" fmla="*/ 1070868 h 1275741"/>
                <a:gd name="connsiteX7" fmla="*/ 939150 w 1860409"/>
                <a:gd name="connsiteY7" fmla="*/ 1071431 h 1275741"/>
                <a:gd name="connsiteX8" fmla="*/ 933544 w 1860409"/>
                <a:gd name="connsiteY8" fmla="*/ 1071431 h 1275741"/>
                <a:gd name="connsiteX9" fmla="*/ 931752 w 1860409"/>
                <a:gd name="connsiteY9" fmla="*/ 1071611 h 1275741"/>
                <a:gd name="connsiteX10" fmla="*/ 931752 w 1860409"/>
                <a:gd name="connsiteY10" fmla="*/ 1071431 h 1275741"/>
                <a:gd name="connsiteX11" fmla="*/ 639997 w 1860409"/>
                <a:gd name="connsiteY11" fmla="*/ 1071431 h 1275741"/>
                <a:gd name="connsiteX12" fmla="*/ 639997 w 1860409"/>
                <a:gd name="connsiteY12" fmla="*/ 1275741 h 1275741"/>
                <a:gd name="connsiteX0" fmla="*/ 639997 w 1860974"/>
                <a:gd name="connsiteY0" fmla="*/ 1275741 h 1275741"/>
                <a:gd name="connsiteX1" fmla="*/ 0 w 1860974"/>
                <a:gd name="connsiteY1" fmla="*/ 867121 h 1275741"/>
                <a:gd name="connsiteX2" fmla="*/ 639997 w 1860974"/>
                <a:gd name="connsiteY2" fmla="*/ 458501 h 1275741"/>
                <a:gd name="connsiteX3" fmla="*/ 639997 w 1860974"/>
                <a:gd name="connsiteY3" fmla="*/ 662811 h 1275741"/>
                <a:gd name="connsiteX4" fmla="*/ 1860409 w 1860974"/>
                <a:gd name="connsiteY4" fmla="*/ 0 h 1275741"/>
                <a:gd name="connsiteX5" fmla="*/ 1690986 w 1860974"/>
                <a:gd name="connsiteY5" fmla="*/ 700718 h 1275741"/>
                <a:gd name="connsiteX6" fmla="*/ 939150 w 1860974"/>
                <a:gd name="connsiteY6" fmla="*/ 1070868 h 1275741"/>
                <a:gd name="connsiteX7" fmla="*/ 939150 w 1860974"/>
                <a:gd name="connsiteY7" fmla="*/ 1071431 h 1275741"/>
                <a:gd name="connsiteX8" fmla="*/ 933544 w 1860974"/>
                <a:gd name="connsiteY8" fmla="*/ 1071431 h 1275741"/>
                <a:gd name="connsiteX9" fmla="*/ 931752 w 1860974"/>
                <a:gd name="connsiteY9" fmla="*/ 1071611 h 1275741"/>
                <a:gd name="connsiteX10" fmla="*/ 931752 w 1860974"/>
                <a:gd name="connsiteY10" fmla="*/ 1071431 h 1275741"/>
                <a:gd name="connsiteX11" fmla="*/ 639997 w 1860974"/>
                <a:gd name="connsiteY11" fmla="*/ 1071431 h 1275741"/>
                <a:gd name="connsiteX12" fmla="*/ 639997 w 1860974"/>
                <a:gd name="connsiteY12" fmla="*/ 1275741 h 1275741"/>
                <a:gd name="connsiteX0" fmla="*/ 657407 w 1878384"/>
                <a:gd name="connsiteY0" fmla="*/ 1275741 h 1275741"/>
                <a:gd name="connsiteX1" fmla="*/ 0 w 1878384"/>
                <a:gd name="connsiteY1" fmla="*/ 806186 h 1275741"/>
                <a:gd name="connsiteX2" fmla="*/ 657407 w 1878384"/>
                <a:gd name="connsiteY2" fmla="*/ 458501 h 1275741"/>
                <a:gd name="connsiteX3" fmla="*/ 657407 w 1878384"/>
                <a:gd name="connsiteY3" fmla="*/ 662811 h 1275741"/>
                <a:gd name="connsiteX4" fmla="*/ 1877819 w 1878384"/>
                <a:gd name="connsiteY4" fmla="*/ 0 h 1275741"/>
                <a:gd name="connsiteX5" fmla="*/ 1708396 w 1878384"/>
                <a:gd name="connsiteY5" fmla="*/ 700718 h 1275741"/>
                <a:gd name="connsiteX6" fmla="*/ 956560 w 1878384"/>
                <a:gd name="connsiteY6" fmla="*/ 1070868 h 1275741"/>
                <a:gd name="connsiteX7" fmla="*/ 956560 w 1878384"/>
                <a:gd name="connsiteY7" fmla="*/ 1071431 h 1275741"/>
                <a:gd name="connsiteX8" fmla="*/ 950954 w 1878384"/>
                <a:gd name="connsiteY8" fmla="*/ 1071431 h 1275741"/>
                <a:gd name="connsiteX9" fmla="*/ 949162 w 1878384"/>
                <a:gd name="connsiteY9" fmla="*/ 1071611 h 1275741"/>
                <a:gd name="connsiteX10" fmla="*/ 949162 w 1878384"/>
                <a:gd name="connsiteY10" fmla="*/ 1071431 h 1275741"/>
                <a:gd name="connsiteX11" fmla="*/ 657407 w 1878384"/>
                <a:gd name="connsiteY11" fmla="*/ 1071431 h 1275741"/>
                <a:gd name="connsiteX12" fmla="*/ 657407 w 1878384"/>
                <a:gd name="connsiteY12" fmla="*/ 1275741 h 1275741"/>
                <a:gd name="connsiteX0" fmla="*/ 648701 w 1869678"/>
                <a:gd name="connsiteY0" fmla="*/ 1275741 h 1275741"/>
                <a:gd name="connsiteX1" fmla="*/ 0 w 1869678"/>
                <a:gd name="connsiteY1" fmla="*/ 745250 h 1275741"/>
                <a:gd name="connsiteX2" fmla="*/ 648701 w 1869678"/>
                <a:gd name="connsiteY2" fmla="*/ 458501 h 1275741"/>
                <a:gd name="connsiteX3" fmla="*/ 648701 w 1869678"/>
                <a:gd name="connsiteY3" fmla="*/ 662811 h 1275741"/>
                <a:gd name="connsiteX4" fmla="*/ 1869113 w 1869678"/>
                <a:gd name="connsiteY4" fmla="*/ 0 h 1275741"/>
                <a:gd name="connsiteX5" fmla="*/ 1699690 w 1869678"/>
                <a:gd name="connsiteY5" fmla="*/ 700718 h 1275741"/>
                <a:gd name="connsiteX6" fmla="*/ 947854 w 1869678"/>
                <a:gd name="connsiteY6" fmla="*/ 1070868 h 1275741"/>
                <a:gd name="connsiteX7" fmla="*/ 947854 w 1869678"/>
                <a:gd name="connsiteY7" fmla="*/ 1071431 h 1275741"/>
                <a:gd name="connsiteX8" fmla="*/ 942248 w 1869678"/>
                <a:gd name="connsiteY8" fmla="*/ 1071431 h 1275741"/>
                <a:gd name="connsiteX9" fmla="*/ 940456 w 1869678"/>
                <a:gd name="connsiteY9" fmla="*/ 1071611 h 1275741"/>
                <a:gd name="connsiteX10" fmla="*/ 940456 w 1869678"/>
                <a:gd name="connsiteY10" fmla="*/ 1071431 h 1275741"/>
                <a:gd name="connsiteX11" fmla="*/ 648701 w 1869678"/>
                <a:gd name="connsiteY11" fmla="*/ 1071431 h 1275741"/>
                <a:gd name="connsiteX12" fmla="*/ 648701 w 1869678"/>
                <a:gd name="connsiteY12" fmla="*/ 1275741 h 1275741"/>
                <a:gd name="connsiteX0" fmla="*/ 648701 w 1869678"/>
                <a:gd name="connsiteY0" fmla="*/ 1275741 h 1275741"/>
                <a:gd name="connsiteX1" fmla="*/ 0 w 1869678"/>
                <a:gd name="connsiteY1" fmla="*/ 745250 h 1275741"/>
                <a:gd name="connsiteX2" fmla="*/ 692227 w 1869678"/>
                <a:gd name="connsiteY2" fmla="*/ 467206 h 1275741"/>
                <a:gd name="connsiteX3" fmla="*/ 648701 w 1869678"/>
                <a:gd name="connsiteY3" fmla="*/ 662811 h 1275741"/>
                <a:gd name="connsiteX4" fmla="*/ 1869113 w 1869678"/>
                <a:gd name="connsiteY4" fmla="*/ 0 h 1275741"/>
                <a:gd name="connsiteX5" fmla="*/ 1699690 w 1869678"/>
                <a:gd name="connsiteY5" fmla="*/ 700718 h 1275741"/>
                <a:gd name="connsiteX6" fmla="*/ 947854 w 1869678"/>
                <a:gd name="connsiteY6" fmla="*/ 1070868 h 1275741"/>
                <a:gd name="connsiteX7" fmla="*/ 947854 w 1869678"/>
                <a:gd name="connsiteY7" fmla="*/ 1071431 h 1275741"/>
                <a:gd name="connsiteX8" fmla="*/ 942248 w 1869678"/>
                <a:gd name="connsiteY8" fmla="*/ 1071431 h 1275741"/>
                <a:gd name="connsiteX9" fmla="*/ 940456 w 1869678"/>
                <a:gd name="connsiteY9" fmla="*/ 1071611 h 1275741"/>
                <a:gd name="connsiteX10" fmla="*/ 940456 w 1869678"/>
                <a:gd name="connsiteY10" fmla="*/ 1071431 h 1275741"/>
                <a:gd name="connsiteX11" fmla="*/ 648701 w 1869678"/>
                <a:gd name="connsiteY11" fmla="*/ 1071431 h 1275741"/>
                <a:gd name="connsiteX12" fmla="*/ 648701 w 1869678"/>
                <a:gd name="connsiteY12" fmla="*/ 1275741 h 1275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869678" h="1275741">
                  <a:moveTo>
                    <a:pt x="648701" y="1275741"/>
                  </a:moveTo>
                  <a:lnTo>
                    <a:pt x="0" y="745250"/>
                  </a:lnTo>
                  <a:lnTo>
                    <a:pt x="692227" y="467206"/>
                  </a:lnTo>
                  <a:lnTo>
                    <a:pt x="648701" y="662811"/>
                  </a:lnTo>
                  <a:cubicBezTo>
                    <a:pt x="1357429" y="830061"/>
                    <a:pt x="1695222" y="453850"/>
                    <a:pt x="1869113" y="0"/>
                  </a:cubicBezTo>
                  <a:cubicBezTo>
                    <a:pt x="1874698" y="336676"/>
                    <a:pt x="1840380" y="504920"/>
                    <a:pt x="1699690" y="700718"/>
                  </a:cubicBezTo>
                  <a:cubicBezTo>
                    <a:pt x="1447095" y="992167"/>
                    <a:pt x="1195243" y="1067624"/>
                    <a:pt x="947854" y="1070868"/>
                  </a:cubicBezTo>
                  <a:lnTo>
                    <a:pt x="947854" y="1071431"/>
                  </a:lnTo>
                  <a:lnTo>
                    <a:pt x="942248" y="1071431"/>
                  </a:lnTo>
                  <a:cubicBezTo>
                    <a:pt x="941652" y="1071610"/>
                    <a:pt x="941054" y="1071611"/>
                    <a:pt x="940456" y="1071611"/>
                  </a:cubicBezTo>
                  <a:lnTo>
                    <a:pt x="940456" y="1071431"/>
                  </a:lnTo>
                  <a:lnTo>
                    <a:pt x="648701" y="1071431"/>
                  </a:lnTo>
                  <a:lnTo>
                    <a:pt x="648701" y="127574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>
                <a:solidFill>
                  <a:schemeClr val="tx1"/>
                </a:solidFill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886D93F3-0522-4863-9857-AB9A36D12261}"/>
              </a:ext>
            </a:extLst>
          </p:cNvPr>
          <p:cNvSpPr txBox="1"/>
          <p:nvPr/>
        </p:nvSpPr>
        <p:spPr>
          <a:xfrm>
            <a:off x="4997435" y="3040675"/>
            <a:ext cx="21834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6000" dirty="0">
                <a:cs typeface="Arial" pitchFamily="34" charset="0"/>
              </a:rPr>
              <a:t>APQ</a:t>
            </a:r>
            <a:endParaRPr lang="ko-KR" altLang="en-US" sz="6000" dirty="0">
              <a:cs typeface="Arial" pitchFamily="34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10D11C4-BD6E-40E4-A9D7-3115B80A117F}"/>
              </a:ext>
            </a:extLst>
          </p:cNvPr>
          <p:cNvGrpSpPr/>
          <p:nvPr/>
        </p:nvGrpSpPr>
        <p:grpSpPr>
          <a:xfrm>
            <a:off x="8266004" y="1636411"/>
            <a:ext cx="3192722" cy="1443203"/>
            <a:chOff x="6210998" y="1107636"/>
            <a:chExt cx="2229889" cy="1026730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5CE6B47-ABD7-4C92-B3DD-B58C18AE4FE6}"/>
                </a:ext>
              </a:extLst>
            </p:cNvPr>
            <p:cNvSpPr txBox="1"/>
            <p:nvPr/>
          </p:nvSpPr>
          <p:spPr>
            <a:xfrm>
              <a:off x="6210998" y="1107636"/>
              <a:ext cx="2229889" cy="416023"/>
            </a:xfrm>
            <a:prstGeom prst="rect">
              <a:avLst/>
            </a:prstGeom>
            <a:solidFill>
              <a:schemeClr val="accent3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sz="3200" b="1" dirty="0" err="1">
                  <a:cs typeface="Arial" pitchFamily="34" charset="0"/>
                </a:rPr>
                <a:t>Récré’Action</a:t>
              </a:r>
              <a:endParaRPr lang="ko-KR" altLang="en-US" sz="3200" b="1" dirty="0">
                <a:cs typeface="Arial" pitchFamily="34" charset="0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E43A398-AA7F-4E01-B920-9B4798C3A013}"/>
                </a:ext>
              </a:extLst>
            </p:cNvPr>
            <p:cNvSpPr txBox="1"/>
            <p:nvPr/>
          </p:nvSpPr>
          <p:spPr>
            <a:xfrm>
              <a:off x="6210998" y="1630759"/>
              <a:ext cx="2229889" cy="5036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altLang="ko-KR" sz="2000" dirty="0">
                  <a:cs typeface="Arial" pitchFamily="34" charset="0"/>
                </a:rPr>
                <a:t>Durant les récréations et les temps d’accueil.</a:t>
              </a:r>
              <a:endParaRPr lang="ko-KR" altLang="en-US" sz="2000" dirty="0">
                <a:cs typeface="Arial" pitchFamily="34" charset="0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0A204D7-BB6A-44A7-90B6-FA55A89DEDA8}"/>
              </a:ext>
            </a:extLst>
          </p:cNvPr>
          <p:cNvGrpSpPr/>
          <p:nvPr/>
        </p:nvGrpSpPr>
        <p:grpSpPr>
          <a:xfrm>
            <a:off x="8130275" y="4142900"/>
            <a:ext cx="3192722" cy="1327270"/>
            <a:chOff x="6210998" y="971155"/>
            <a:chExt cx="2229889" cy="944252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0CCBF5A9-9315-40F3-9247-A971BEE5716B}"/>
                </a:ext>
              </a:extLst>
            </p:cNvPr>
            <p:cNvSpPr txBox="1"/>
            <p:nvPr/>
          </p:nvSpPr>
          <p:spPr>
            <a:xfrm>
              <a:off x="6210998" y="971155"/>
              <a:ext cx="2229889" cy="591191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sz="2400" b="1" dirty="0" err="1">
                  <a:cs typeface="Arial" pitchFamily="34" charset="0"/>
                </a:rPr>
                <a:t>Apprentissages</a:t>
              </a:r>
              <a:r>
                <a:rPr lang="en-US" altLang="ko-KR" sz="2400" b="1" dirty="0">
                  <a:cs typeface="Arial" pitchFamily="34" charset="0"/>
                </a:rPr>
                <a:t> </a:t>
              </a:r>
              <a:r>
                <a:rPr lang="en-US" altLang="ko-KR" sz="2400" b="1" dirty="0" err="1">
                  <a:cs typeface="Arial" pitchFamily="34" charset="0"/>
                </a:rPr>
                <a:t>en</a:t>
              </a:r>
              <a:r>
                <a:rPr lang="en-US" altLang="ko-KR" sz="2400" b="1" dirty="0">
                  <a:cs typeface="Arial" pitchFamily="34" charset="0"/>
                </a:rPr>
                <a:t> </a:t>
              </a:r>
              <a:r>
                <a:rPr lang="en-US" altLang="ko-KR" sz="2400" b="1" dirty="0" err="1">
                  <a:cs typeface="Arial" pitchFamily="34" charset="0"/>
                </a:rPr>
                <a:t>mouvement</a:t>
              </a:r>
              <a:endParaRPr lang="ko-KR" altLang="en-US" sz="2400" b="1" dirty="0">
                <a:cs typeface="Arial" pitchFamily="34" charset="0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075A9870-6EEC-4757-8715-35134AF60F1A}"/>
                </a:ext>
              </a:extLst>
            </p:cNvPr>
            <p:cNvSpPr txBox="1"/>
            <p:nvPr/>
          </p:nvSpPr>
          <p:spPr>
            <a:xfrm>
              <a:off x="6210998" y="1630759"/>
              <a:ext cx="2229889" cy="2846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altLang="ko-KR" sz="2000" dirty="0">
                  <a:cs typeface="Arial" pitchFamily="34" charset="0"/>
                </a:rPr>
                <a:t>Tout au long de la journée.</a:t>
              </a:r>
              <a:endParaRPr lang="ko-KR" altLang="en-US" sz="2000" dirty="0">
                <a:cs typeface="Arial" pitchFamily="34" charset="0"/>
              </a:endParaRP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D7ED7F27-F036-43BC-B10B-BA9D6546CC91}"/>
              </a:ext>
            </a:extLst>
          </p:cNvPr>
          <p:cNvGrpSpPr/>
          <p:nvPr/>
        </p:nvGrpSpPr>
        <p:grpSpPr>
          <a:xfrm>
            <a:off x="910019" y="1815067"/>
            <a:ext cx="3151046" cy="1328480"/>
            <a:chOff x="6210998" y="1189253"/>
            <a:chExt cx="2229889" cy="945113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BA21821-9DFF-423B-90FE-F901F4BE1857}"/>
                </a:ext>
              </a:extLst>
            </p:cNvPr>
            <p:cNvSpPr txBox="1"/>
            <p:nvPr/>
          </p:nvSpPr>
          <p:spPr>
            <a:xfrm>
              <a:off x="6210998" y="1189253"/>
              <a:ext cx="2229889" cy="416023"/>
            </a:xfrm>
            <a:prstGeom prst="rect">
              <a:avLst/>
            </a:prstGeom>
            <a:solidFill>
              <a:schemeClr val="accent4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sz="3200" b="1" dirty="0">
                  <a:cs typeface="Arial" pitchFamily="34" charset="0"/>
                </a:rPr>
                <a:t>Pauses Actives</a:t>
              </a:r>
              <a:endParaRPr lang="ko-KR" altLang="en-US" sz="3200" b="1" dirty="0">
                <a:cs typeface="Arial" pitchFamily="34" charset="0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ABB5B2AF-4418-4AAE-8373-BB4065D6A66F}"/>
                </a:ext>
              </a:extLst>
            </p:cNvPr>
            <p:cNvSpPr txBox="1"/>
            <p:nvPr/>
          </p:nvSpPr>
          <p:spPr>
            <a:xfrm>
              <a:off x="6210998" y="1630759"/>
              <a:ext cx="2229889" cy="5036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altLang="ko-KR" sz="2000" dirty="0">
                  <a:cs typeface="Arial" pitchFamily="34" charset="0"/>
                </a:rPr>
                <a:t>Pendant le temps de classe.</a:t>
              </a:r>
              <a:endParaRPr lang="ko-KR" altLang="en-US" sz="2000" dirty="0">
                <a:cs typeface="Arial" pitchFamily="34" charset="0"/>
              </a:endParaRP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245AD44E-FBFD-4545-A9AE-1720DEAF58B6}"/>
              </a:ext>
            </a:extLst>
          </p:cNvPr>
          <p:cNvGrpSpPr/>
          <p:nvPr/>
        </p:nvGrpSpPr>
        <p:grpSpPr>
          <a:xfrm>
            <a:off x="708382" y="4457879"/>
            <a:ext cx="3180893" cy="1627847"/>
            <a:chOff x="6219371" y="1195237"/>
            <a:chExt cx="2251011" cy="1158089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47A01487-5FC1-4715-98FF-E9B65B303BBE}"/>
                </a:ext>
              </a:extLst>
            </p:cNvPr>
            <p:cNvSpPr txBox="1"/>
            <p:nvPr/>
          </p:nvSpPr>
          <p:spPr>
            <a:xfrm>
              <a:off x="6219371" y="1195237"/>
              <a:ext cx="2229889" cy="416023"/>
            </a:xfrm>
            <a:prstGeom prst="rect">
              <a:avLst/>
            </a:prstGeom>
            <a:solidFill>
              <a:schemeClr val="accent1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sz="3200" b="1" dirty="0" err="1">
                  <a:cs typeface="Arial" pitchFamily="34" charset="0"/>
                </a:rPr>
                <a:t>Réveil’Action</a:t>
              </a:r>
              <a:endParaRPr lang="ko-KR" altLang="en-US" sz="3200" b="1" dirty="0">
                <a:cs typeface="Arial" pitchFamily="34" charset="0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64E51556-8F83-4474-9794-5F3B12DE1EF3}"/>
                </a:ext>
              </a:extLst>
            </p:cNvPr>
            <p:cNvSpPr txBox="1"/>
            <p:nvPr/>
          </p:nvSpPr>
          <p:spPr>
            <a:xfrm>
              <a:off x="6240493" y="1630759"/>
              <a:ext cx="2229889" cy="722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altLang="ko-KR" sz="2000" dirty="0">
                  <a:cs typeface="Arial" pitchFamily="34" charset="0"/>
                </a:rPr>
                <a:t>Le matin ou en début d’après-midi, juste avant d’entrer dans la classe.</a:t>
              </a:r>
              <a:endParaRPr lang="ko-KR" altLang="en-US" sz="2000" dirty="0">
                <a:cs typeface="Arial" pitchFamily="34" charset="0"/>
              </a:endParaRPr>
            </a:p>
          </p:txBody>
        </p:sp>
      </p:grpSp>
      <p:sp>
        <p:nvSpPr>
          <p:cNvPr id="24" name="Oval 21">
            <a:extLst>
              <a:ext uri="{FF2B5EF4-FFF2-40B4-BE49-F238E27FC236}">
                <a16:creationId xmlns:a16="http://schemas.microsoft.com/office/drawing/2014/main" id="{888C0928-2CEB-4FC2-9C89-BE371B4FE555}"/>
              </a:ext>
            </a:extLst>
          </p:cNvPr>
          <p:cNvSpPr>
            <a:spLocks noChangeAspect="1"/>
          </p:cNvSpPr>
          <p:nvPr/>
        </p:nvSpPr>
        <p:spPr>
          <a:xfrm>
            <a:off x="5689350" y="4062692"/>
            <a:ext cx="681878" cy="687572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205C44A3-8C3B-7D88-D0C3-05ED5568E116}"/>
              </a:ext>
            </a:extLst>
          </p:cNvPr>
          <p:cNvSpPr/>
          <p:nvPr/>
        </p:nvSpPr>
        <p:spPr>
          <a:xfrm>
            <a:off x="187155" y="1036216"/>
            <a:ext cx="4474011" cy="2540712"/>
          </a:xfrm>
          <a:prstGeom prst="ellipse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25889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7F2F1BB5-5EB8-10E4-AA3C-3538DD9A364C}"/>
              </a:ext>
            </a:extLst>
          </p:cNvPr>
          <p:cNvSpPr txBox="1"/>
          <p:nvPr/>
        </p:nvSpPr>
        <p:spPr>
          <a:xfrm>
            <a:off x="1038639" y="600525"/>
            <a:ext cx="60926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800" b="1" dirty="0">
                <a:solidFill>
                  <a:srgbClr val="FF0000"/>
                </a:solidFill>
              </a:rPr>
              <a:t>PAUSE ACTIVE: c’est maintenant!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6264FC8F-210E-3FB6-5BDE-C8EC774476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9585" y="244985"/>
            <a:ext cx="3626898" cy="2716876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A65DD03D-3B7C-E0E7-F830-A009E612C2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8623" y="4303317"/>
            <a:ext cx="5196170" cy="1936108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4B592A2E-BC15-8B00-DEC4-37E8A4DED0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0598" y="4101223"/>
            <a:ext cx="935885" cy="2216569"/>
          </a:xfrm>
          <a:prstGeom prst="rect">
            <a:avLst/>
          </a:prstGeom>
        </p:spPr>
      </p:pic>
      <p:sp>
        <p:nvSpPr>
          <p:cNvPr id="16" name="ZoneTexte 15">
            <a:extLst>
              <a:ext uri="{FF2B5EF4-FFF2-40B4-BE49-F238E27FC236}">
                <a16:creationId xmlns:a16="http://schemas.microsoft.com/office/drawing/2014/main" id="{7841B2D0-FD19-489D-9F81-221E873A699C}"/>
              </a:ext>
            </a:extLst>
          </p:cNvPr>
          <p:cNvSpPr txBox="1"/>
          <p:nvPr/>
        </p:nvSpPr>
        <p:spPr>
          <a:xfrm>
            <a:off x="5098623" y="3177893"/>
            <a:ext cx="2116205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fr-FR" dirty="0"/>
              <a:t>Se mettre par 2</a:t>
            </a:r>
          </a:p>
          <a:p>
            <a:r>
              <a:rPr lang="fr-FR" dirty="0"/>
              <a:t>1 crayon pour 2</a:t>
            </a:r>
          </a:p>
          <a:p>
            <a:r>
              <a:rPr lang="fr-FR" dirty="0"/>
              <a:t>1 parcours pour 2</a:t>
            </a:r>
          </a:p>
        </p:txBody>
      </p:sp>
      <p:pic>
        <p:nvPicPr>
          <p:cNvPr id="18" name="Image 17">
            <a:extLst>
              <a:ext uri="{FF2B5EF4-FFF2-40B4-BE49-F238E27FC236}">
                <a16:creationId xmlns:a16="http://schemas.microsoft.com/office/drawing/2014/main" id="{BE0AA8C1-502D-80EC-DC99-DB5B7BBC4D1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920" y="1656672"/>
            <a:ext cx="3520722" cy="4300629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860305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hlinkClick r:id="rId3"/>
            <a:extLst>
              <a:ext uri="{FF2B5EF4-FFF2-40B4-BE49-F238E27FC236}">
                <a16:creationId xmlns:a16="http://schemas.microsoft.com/office/drawing/2014/main" id="{B1623B74-4918-571E-21E9-5A9A39C56AD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6620" y="568340"/>
            <a:ext cx="4754880" cy="572131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61C81B-F7F5-59AC-1694-A00E070506CC}"/>
              </a:ext>
            </a:extLst>
          </p:cNvPr>
          <p:cNvSpPr txBox="1"/>
          <p:nvPr/>
        </p:nvSpPr>
        <p:spPr>
          <a:xfrm>
            <a:off x="473186" y="4798995"/>
            <a:ext cx="6905956" cy="1490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fr-FR" sz="20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 nombreuses recherches scientifiques montrent même que parmi toutes les disciplines scolaires, les mathématiques sont celles qui bénéficient le plus de la pratique régulière d'un exercice physique.</a:t>
            </a:r>
            <a:endParaRPr lang="fr-FR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75AEDFD-7048-8392-2D54-23404B922A5F}"/>
              </a:ext>
            </a:extLst>
          </p:cNvPr>
          <p:cNvSpPr txBox="1"/>
          <p:nvPr/>
        </p:nvSpPr>
        <p:spPr>
          <a:xfrm>
            <a:off x="508635" y="1220066"/>
            <a:ext cx="6092190" cy="255454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sz="4000" b="1" kern="10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L'activité physique a un effet positif SOLIDE sur les performances en </a:t>
            </a:r>
            <a:r>
              <a:rPr lang="fr-FR" sz="4000" b="1" u="sng" kern="10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mathématiques</a:t>
            </a:r>
            <a:endParaRPr lang="fr-FR" sz="4000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06690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533DB34C-0FF8-74F9-B8B9-90C5CE690889}"/>
              </a:ext>
            </a:extLst>
          </p:cNvPr>
          <p:cNvSpPr txBox="1"/>
          <p:nvPr/>
        </p:nvSpPr>
        <p:spPr>
          <a:xfrm>
            <a:off x="2050627" y="192920"/>
            <a:ext cx="809074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u="sng" cap="all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Effets concrets sur les performances EN MATHS</a:t>
            </a:r>
            <a:endParaRPr lang="fr-FR" sz="2400" cap="all" dirty="0"/>
          </a:p>
        </p:txBody>
      </p:sp>
      <p:graphicFrame>
        <p:nvGraphicFramePr>
          <p:cNvPr id="13" name="Diagramme 12">
            <a:extLst>
              <a:ext uri="{FF2B5EF4-FFF2-40B4-BE49-F238E27FC236}">
                <a16:creationId xmlns:a16="http://schemas.microsoft.com/office/drawing/2014/main" id="{3C455D15-2B87-0253-13EC-34C1ECE00AB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53937711"/>
              </p:ext>
            </p:extLst>
          </p:nvPr>
        </p:nvGraphicFramePr>
        <p:xfrm>
          <a:off x="609848" y="654585"/>
          <a:ext cx="10972303" cy="41876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ZoneTexte 14">
            <a:extLst>
              <a:ext uri="{FF2B5EF4-FFF2-40B4-BE49-F238E27FC236}">
                <a16:creationId xmlns:a16="http://schemas.microsoft.com/office/drawing/2014/main" id="{2DA97FB0-277A-7175-8E5F-69A655873BFE}"/>
              </a:ext>
            </a:extLst>
          </p:cNvPr>
          <p:cNvSpPr txBox="1"/>
          <p:nvPr/>
        </p:nvSpPr>
        <p:spPr>
          <a:xfrm>
            <a:off x="609848" y="5021139"/>
            <a:ext cx="1097230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800" u="sng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Effet immédiat (aigu)</a:t>
            </a:r>
            <a:r>
              <a:rPr lang="fr-FR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: Une pause active juste avant un cours ou une évaluation de maths améliore immédiatement l'attention et le contrôle inhibiteur pendant 30 à 60 minutes.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fr-FR" sz="1800" b="1" u="sng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PLANNIFICATION DES PAUSES ACTIVES</a:t>
            </a: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47DE103A-DB6E-AC7E-3ED1-054CC298A556}"/>
              </a:ext>
            </a:extLst>
          </p:cNvPr>
          <p:cNvSpPr txBox="1"/>
          <p:nvPr/>
        </p:nvSpPr>
        <p:spPr>
          <a:xfrm>
            <a:off x="609848" y="6079781"/>
            <a:ext cx="1097230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800" u="sng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Effet à long terme (chronique) : </a:t>
            </a:r>
            <a:r>
              <a:rPr lang="fr-FR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modifications structurales dans le cerveau, améliorant durablement les capacité d'apprentissage.</a:t>
            </a:r>
          </a:p>
        </p:txBody>
      </p:sp>
    </p:spTree>
    <p:extLst>
      <p:ext uri="{BB962C8B-B14F-4D97-AF65-F5344CB8AC3E}">
        <p14:creationId xmlns:p14="http://schemas.microsoft.com/office/powerpoint/2010/main" val="3849934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>
            <a:extLst>
              <a:ext uri="{FF2B5EF4-FFF2-40B4-BE49-F238E27FC236}">
                <a16:creationId xmlns:a16="http://schemas.microsoft.com/office/drawing/2014/main" id="{F36F78B1-5018-6649-4178-4E4DA4FF8440}"/>
              </a:ext>
            </a:extLst>
          </p:cNvPr>
          <p:cNvSpPr txBox="1"/>
          <p:nvPr/>
        </p:nvSpPr>
        <p:spPr>
          <a:xfrm>
            <a:off x="1436350" y="202675"/>
            <a:ext cx="997377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b="1" u="sng" cap="all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MECANISMES NEUROBIOLOGIQUES ET COGNITIFS EN JEU</a:t>
            </a:r>
          </a:p>
        </p:txBody>
      </p:sp>
      <p:graphicFrame>
        <p:nvGraphicFramePr>
          <p:cNvPr id="9" name="Diagramme 8">
            <a:extLst>
              <a:ext uri="{FF2B5EF4-FFF2-40B4-BE49-F238E27FC236}">
                <a16:creationId xmlns:a16="http://schemas.microsoft.com/office/drawing/2014/main" id="{52DF8556-84D3-3F0F-A3C0-7666931D4EC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800025"/>
              </p:ext>
            </p:extLst>
          </p:nvPr>
        </p:nvGraphicFramePr>
        <p:xfrm>
          <a:off x="609848" y="933416"/>
          <a:ext cx="10972303" cy="41876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943653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DD61CC1E-03EF-0C74-7E4F-137AFCDD5D40}"/>
              </a:ext>
            </a:extLst>
          </p:cNvPr>
          <p:cNvSpPr txBox="1"/>
          <p:nvPr/>
        </p:nvSpPr>
        <p:spPr>
          <a:xfrm>
            <a:off x="437364" y="2370336"/>
            <a:ext cx="10535436" cy="31451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fr-FR" sz="2400" b="1" kern="10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Les mathématiques reposent massivement sur le réseau préfrontal du cerveau, responsable des fonctions exécutives :</a:t>
            </a:r>
            <a:endParaRPr lang="fr-FR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fr-FR" sz="1800" b="1" u="sng" kern="100" dirty="0">
                <a:solidFill>
                  <a:srgbClr val="4C94D8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La mémoire de travail :</a:t>
            </a:r>
            <a:r>
              <a:rPr lang="fr-FR" sz="1800" kern="100" dirty="0">
                <a:solidFill>
                  <a:srgbClr val="4C94D8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Indispensable pour maintenir des chiffres en tête tout en effectuant des opérations successives.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fr-FR" sz="1800" b="1" u="sng" kern="100" dirty="0">
                <a:solidFill>
                  <a:srgbClr val="D86DCB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La flexibilité mentale :</a:t>
            </a:r>
            <a:r>
              <a:rPr lang="fr-FR" sz="1800" kern="100" dirty="0">
                <a:solidFill>
                  <a:srgbClr val="D86DCB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Utile pour passer d'une méthode de résolution à une autre quand la première approche bloque.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fr-FR" sz="1800" b="1" u="sng" kern="100" dirty="0">
                <a:solidFill>
                  <a:srgbClr val="00B05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Le contrôle inhibiteur :</a:t>
            </a:r>
            <a:r>
              <a:rPr lang="fr-FR" sz="1800" kern="100" dirty="0">
                <a:solidFill>
                  <a:srgbClr val="00B05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Nécessaire pour ignorer les informations distractives ou pour supprimer une stratégie de calcul erronée au profit de la bonne formule.</a:t>
            </a:r>
          </a:p>
        </p:txBody>
      </p:sp>
      <p:graphicFrame>
        <p:nvGraphicFramePr>
          <p:cNvPr id="6" name="Diagramme 5">
            <a:extLst>
              <a:ext uri="{FF2B5EF4-FFF2-40B4-BE49-F238E27FC236}">
                <a16:creationId xmlns:a16="http://schemas.microsoft.com/office/drawing/2014/main" id="{2A6B7A3F-0845-CCB6-E143-16EB606D687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12425631"/>
              </p:ext>
            </p:extLst>
          </p:nvPr>
        </p:nvGraphicFramePr>
        <p:xfrm>
          <a:off x="6997148" y="327990"/>
          <a:ext cx="4724151" cy="16920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Ellipse 6">
            <a:extLst>
              <a:ext uri="{FF2B5EF4-FFF2-40B4-BE49-F238E27FC236}">
                <a16:creationId xmlns:a16="http://schemas.microsoft.com/office/drawing/2014/main" id="{F4B14F42-0EC9-3F3C-BC54-F54BCC46A8A2}"/>
              </a:ext>
            </a:extLst>
          </p:cNvPr>
          <p:cNvSpPr/>
          <p:nvPr/>
        </p:nvSpPr>
        <p:spPr>
          <a:xfrm>
            <a:off x="6818243" y="946846"/>
            <a:ext cx="1649895" cy="118495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7E26D408-F2EC-C254-EE29-FA1FDB3213B6}"/>
              </a:ext>
            </a:extLst>
          </p:cNvPr>
          <p:cNvSpPr txBox="1"/>
          <p:nvPr/>
        </p:nvSpPr>
        <p:spPr>
          <a:xfrm>
            <a:off x="437364" y="913827"/>
            <a:ext cx="6092686" cy="10589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fr-FR" sz="2800" b="1" u="sng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Le renforcement des fonctions exécutives</a:t>
            </a:r>
            <a:endParaRPr lang="fr-FR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C96F16DB-E9A7-E3D4-E3BD-231A7B0F99FA}"/>
              </a:ext>
            </a:extLst>
          </p:cNvPr>
          <p:cNvSpPr txBox="1"/>
          <p:nvPr/>
        </p:nvSpPr>
        <p:spPr>
          <a:xfrm>
            <a:off x="828282" y="5609180"/>
            <a:ext cx="10535436" cy="92083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fr-FR" sz="2400" b="1" kern="10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L'activité physique stimule directement ces trois fonctions exécutives en augmentant l'irrigation sanguine et l'oxygénation du cortex préfrontal.</a:t>
            </a:r>
            <a:endParaRPr lang="fr-FR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78687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>
            <a:extLst>
              <a:ext uri="{FF2B5EF4-FFF2-40B4-BE49-F238E27FC236}">
                <a16:creationId xmlns:a16="http://schemas.microsoft.com/office/drawing/2014/main" id="{9F9605CD-0CD1-35A4-DCE1-C12F98A932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664" y="1578315"/>
            <a:ext cx="9395791" cy="5129148"/>
          </a:xfrm>
          <a:prstGeom prst="rect">
            <a:avLst/>
          </a:prstGeom>
        </p:spPr>
      </p:pic>
      <p:graphicFrame>
        <p:nvGraphicFramePr>
          <p:cNvPr id="2" name="Diagramme 1">
            <a:extLst>
              <a:ext uri="{FF2B5EF4-FFF2-40B4-BE49-F238E27FC236}">
                <a16:creationId xmlns:a16="http://schemas.microsoft.com/office/drawing/2014/main" id="{C32E6B71-FF18-1B80-FE53-A84FEBD3646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62634267"/>
              </p:ext>
            </p:extLst>
          </p:nvPr>
        </p:nvGraphicFramePr>
        <p:xfrm>
          <a:off x="7494104" y="150538"/>
          <a:ext cx="4492487" cy="14277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Ellipse 2">
            <a:extLst>
              <a:ext uri="{FF2B5EF4-FFF2-40B4-BE49-F238E27FC236}">
                <a16:creationId xmlns:a16="http://schemas.microsoft.com/office/drawing/2014/main" id="{41424987-D232-6CF2-3C05-A56EB9168876}"/>
              </a:ext>
            </a:extLst>
          </p:cNvPr>
          <p:cNvSpPr/>
          <p:nvPr/>
        </p:nvSpPr>
        <p:spPr>
          <a:xfrm>
            <a:off x="8977787" y="644727"/>
            <a:ext cx="1649895" cy="118495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2027FB5-D82C-9752-F12D-FDF5F52C274A}"/>
              </a:ext>
            </a:extLst>
          </p:cNvPr>
          <p:cNvSpPr txBox="1"/>
          <p:nvPr/>
        </p:nvSpPr>
        <p:spPr>
          <a:xfrm>
            <a:off x="401190" y="268009"/>
            <a:ext cx="7092913" cy="10589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fr-FR" sz="2800" b="1" u="sng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La libération de facteurs neurotrophiques </a:t>
            </a:r>
            <a:r>
              <a:rPr lang="fr-FR" sz="2800" b="1" u="sng" kern="10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</a:t>
            </a:r>
            <a:r>
              <a:rPr lang="fr-FR" b="1" u="sng" kern="100" dirty="0">
                <a:solidFill>
                  <a:srgbClr val="FF0000"/>
                </a:solidFill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Protéine BDNF =</a:t>
            </a:r>
            <a:r>
              <a:rPr lang="fr-FR" sz="1800" b="1" i="1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Brain-</a:t>
            </a:r>
            <a:r>
              <a:rPr lang="fr-FR" sz="1800" b="1" i="1" dirty="0" err="1">
                <a:solidFill>
                  <a:srgbClr val="FF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Derived</a:t>
            </a:r>
            <a:r>
              <a:rPr lang="fr-FR" sz="1800" b="1" i="1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fr-FR" sz="1800" b="1" i="1" dirty="0" err="1">
                <a:solidFill>
                  <a:srgbClr val="FF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Neurotrophic</a:t>
            </a:r>
            <a:r>
              <a:rPr lang="fr-FR" sz="1800" b="1" i="1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Factor</a:t>
            </a:r>
            <a:r>
              <a:rPr lang="fr-FR" b="1" i="1" dirty="0">
                <a:solidFill>
                  <a:srgbClr val="FF0000"/>
                </a:solidFill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)</a:t>
            </a:r>
            <a:endParaRPr lang="fr-FR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7B3D67E-EBFE-B7DB-7A7F-DDC62BE4D37C}"/>
              </a:ext>
            </a:extLst>
          </p:cNvPr>
          <p:cNvSpPr txBox="1"/>
          <p:nvPr/>
        </p:nvSpPr>
        <p:spPr>
          <a:xfrm>
            <a:off x="9972011" y="3252908"/>
            <a:ext cx="2219989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/>
              <a:t>L'hippocampe,  est une structure cruciale pour la mémoire à long terme et le traitement visuo-spatial. </a:t>
            </a:r>
          </a:p>
        </p:txBody>
      </p:sp>
    </p:spTree>
    <p:extLst>
      <p:ext uri="{BB962C8B-B14F-4D97-AF65-F5344CB8AC3E}">
        <p14:creationId xmlns:p14="http://schemas.microsoft.com/office/powerpoint/2010/main" val="6792246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Diagramme 6">
            <a:extLst>
              <a:ext uri="{FF2B5EF4-FFF2-40B4-BE49-F238E27FC236}">
                <a16:creationId xmlns:a16="http://schemas.microsoft.com/office/drawing/2014/main" id="{7226FA1C-AC05-0733-20F9-24CAB8E04BE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35709144"/>
              </p:ext>
            </p:extLst>
          </p:nvPr>
        </p:nvGraphicFramePr>
        <p:xfrm>
          <a:off x="6997148" y="327990"/>
          <a:ext cx="4724151" cy="16920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Ellipse 7">
            <a:extLst>
              <a:ext uri="{FF2B5EF4-FFF2-40B4-BE49-F238E27FC236}">
                <a16:creationId xmlns:a16="http://schemas.microsoft.com/office/drawing/2014/main" id="{D4DCB5E5-1F7D-DA09-87FD-621EA8DED3D2}"/>
              </a:ext>
            </a:extLst>
          </p:cNvPr>
          <p:cNvSpPr/>
          <p:nvPr/>
        </p:nvSpPr>
        <p:spPr>
          <a:xfrm>
            <a:off x="10190363" y="914616"/>
            <a:ext cx="1649895" cy="118495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C99B188D-173F-61D0-51B3-07BE72BB187C}"/>
              </a:ext>
            </a:extLst>
          </p:cNvPr>
          <p:cNvSpPr txBox="1"/>
          <p:nvPr/>
        </p:nvSpPr>
        <p:spPr>
          <a:xfrm>
            <a:off x="401190" y="268009"/>
            <a:ext cx="7092913" cy="10589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fr-FR" sz="2800" b="1" u="sng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La réduction du stress et de l’anxiété des mathématiques</a:t>
            </a:r>
            <a:endParaRPr lang="fr-FR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8683FA32-6888-562B-EEC9-809CE151EBA5}"/>
              </a:ext>
            </a:extLst>
          </p:cNvPr>
          <p:cNvSpPr txBox="1"/>
          <p:nvPr/>
        </p:nvSpPr>
        <p:spPr>
          <a:xfrm>
            <a:off x="180466" y="5540958"/>
            <a:ext cx="11831067" cy="11615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fr-FR" sz="2800" b="1" kern="100" dirty="0">
                <a:solidFill>
                  <a:srgbClr val="FF0000"/>
                </a:solidFill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REDUCTION de </a:t>
            </a:r>
            <a:r>
              <a:rPr lang="fr-FR" sz="2800" b="1" kern="10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la peur de l'échec </a:t>
            </a:r>
            <a:r>
              <a:rPr lang="fr-FR" sz="2800" b="1" kern="100" dirty="0">
                <a:solidFill>
                  <a:srgbClr val="FF0000"/>
                </a:solidFill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+</a:t>
            </a:r>
            <a:r>
              <a:rPr lang="fr-FR" sz="2800" b="1" kern="10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</a:p>
          <a:p>
            <a:pPr marL="457200" indent="-4572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fr-FR" sz="2800" b="1" kern="10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AUGMENTATION de la persévérance face aux problèmes complexes.</a:t>
            </a:r>
            <a:endParaRPr lang="fr-FR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4" name="Diagramme 13">
            <a:extLst>
              <a:ext uri="{FF2B5EF4-FFF2-40B4-BE49-F238E27FC236}">
                <a16:creationId xmlns:a16="http://schemas.microsoft.com/office/drawing/2014/main" id="{8CB5D9BE-F9D5-C39A-C88B-A1B54938B9F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57286688"/>
              </p:ext>
            </p:extLst>
          </p:nvPr>
        </p:nvGraphicFramePr>
        <p:xfrm>
          <a:off x="345933" y="1619988"/>
          <a:ext cx="11375366" cy="43210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14141680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6264FC8F-210E-3FB6-5BDE-C8EC774476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9585" y="244985"/>
            <a:ext cx="3626898" cy="2716876"/>
          </a:xfrm>
          <a:prstGeom prst="rect">
            <a:avLst/>
          </a:prstGeom>
        </p:spPr>
      </p:pic>
      <p:sp>
        <p:nvSpPr>
          <p:cNvPr id="16" name="ZoneTexte 15">
            <a:extLst>
              <a:ext uri="{FF2B5EF4-FFF2-40B4-BE49-F238E27FC236}">
                <a16:creationId xmlns:a16="http://schemas.microsoft.com/office/drawing/2014/main" id="{7841B2D0-FD19-489D-9F81-221E873A699C}"/>
              </a:ext>
            </a:extLst>
          </p:cNvPr>
          <p:cNvSpPr txBox="1"/>
          <p:nvPr/>
        </p:nvSpPr>
        <p:spPr>
          <a:xfrm>
            <a:off x="5098623" y="3177893"/>
            <a:ext cx="2116205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fr-FR" dirty="0"/>
              <a:t>Se mettre par 2</a:t>
            </a:r>
          </a:p>
          <a:p>
            <a:r>
              <a:rPr lang="fr-FR" dirty="0"/>
              <a:t>1 crayon pour 2</a:t>
            </a:r>
          </a:p>
          <a:p>
            <a:r>
              <a:rPr lang="fr-FR" dirty="0"/>
              <a:t>1 parcours pour 2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B4FA494D-74AB-CA40-E87D-36F7B5357B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483" y="2054667"/>
            <a:ext cx="2972215" cy="3543795"/>
          </a:xfrm>
          <a:prstGeom prst="rect">
            <a:avLst/>
          </a:prstGeom>
          <a:ln w="19050">
            <a:solidFill>
              <a:srgbClr val="FF0000"/>
            </a:solidFill>
          </a:ln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DF52641B-0681-8E54-1F18-9ED4E828682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8249" y="4170796"/>
            <a:ext cx="2876951" cy="189574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38C784DA-CA37-C808-B54B-CB86E0A6703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6751" y="4170796"/>
            <a:ext cx="2896004" cy="1895740"/>
          </a:xfrm>
          <a:prstGeom prst="rect">
            <a:avLst/>
          </a:prstGeom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EDBB3341-BA28-941A-513C-74F9769D3E00}"/>
              </a:ext>
            </a:extLst>
          </p:cNvPr>
          <p:cNvSpPr txBox="1"/>
          <p:nvPr/>
        </p:nvSpPr>
        <p:spPr>
          <a:xfrm>
            <a:off x="8746751" y="3524465"/>
            <a:ext cx="289600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/>
              <a:t>Au dos: la correction… </a:t>
            </a:r>
          </a:p>
          <a:p>
            <a:r>
              <a:rPr lang="fr-FR" dirty="0"/>
              <a:t>ici ce n’est pas la bonne…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6EA0F787-57E8-2A3E-5BE3-134CA9A941A2}"/>
              </a:ext>
            </a:extLst>
          </p:cNvPr>
          <p:cNvSpPr txBox="1"/>
          <p:nvPr/>
        </p:nvSpPr>
        <p:spPr>
          <a:xfrm>
            <a:off x="255517" y="736318"/>
            <a:ext cx="805406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800" b="1" dirty="0">
                <a:solidFill>
                  <a:srgbClr val="FF0000"/>
                </a:solidFill>
              </a:rPr>
              <a:t>PAUSE ACTIVE de l’après midi: c’est maintenant!</a:t>
            </a:r>
          </a:p>
        </p:txBody>
      </p:sp>
    </p:spTree>
    <p:extLst>
      <p:ext uri="{BB962C8B-B14F-4D97-AF65-F5344CB8AC3E}">
        <p14:creationId xmlns:p14="http://schemas.microsoft.com/office/powerpoint/2010/main" val="4212493978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326</TotalTime>
  <Words>1207</Words>
  <Application>Microsoft Office PowerPoint</Application>
  <PresentationFormat>Grand écran</PresentationFormat>
  <Paragraphs>104</Paragraphs>
  <Slides>11</Slides>
  <Notes>8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7" baseType="lpstr">
      <vt:lpstr>Aptos</vt:lpstr>
      <vt:lpstr>Aptos Display</vt:lpstr>
      <vt:lpstr>Arial</vt:lpstr>
      <vt:lpstr>Google Sans</vt:lpstr>
      <vt:lpstr>Wingdings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Agnes Bianchin</dc:creator>
  <cp:lastModifiedBy>Agnes Bianchin</cp:lastModifiedBy>
  <cp:revision>18</cp:revision>
  <dcterms:created xsi:type="dcterms:W3CDTF">2026-11-03T17:49:48Z</dcterms:created>
  <dcterms:modified xsi:type="dcterms:W3CDTF">2026-11-04T09:55:48Z</dcterms:modified>
</cp:coreProperties>
</file>